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2" r:id="rId3"/>
    <p:sldId id="257" r:id="rId4"/>
    <p:sldId id="258" r:id="rId5"/>
    <p:sldId id="259" r:id="rId6"/>
    <p:sldId id="260" r:id="rId7"/>
    <p:sldId id="261" r:id="rId8"/>
    <p:sldId id="269" r:id="rId9"/>
    <p:sldId id="270" r:id="rId10"/>
    <p:sldId id="262" r:id="rId11"/>
    <p:sldId id="277" r:id="rId12"/>
    <p:sldId id="271" r:id="rId13"/>
    <p:sldId id="279" r:id="rId14"/>
    <p:sldId id="263" r:id="rId15"/>
    <p:sldId id="272" r:id="rId16"/>
    <p:sldId id="280" r:id="rId17"/>
    <p:sldId id="281" r:id="rId18"/>
    <p:sldId id="276" r:id="rId19"/>
    <p:sldId id="264" r:id="rId20"/>
    <p:sldId id="278" r:id="rId21"/>
    <p:sldId id="266" r:id="rId22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6" d="100"/>
          <a:sy n="66" d="100"/>
        </p:scale>
        <p:origin x="54" y="48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\\SSPFS001\Dados\TENDA-CORP\deptos_tenda$\Tesouraria_RI%20-%20Eduardo%20Simas\RI\Gafisa%20Day\2016\dezembro\Bases\Base%20Gafisa%20Day%202016%20v4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bg1">
                <a:lumMod val="75000"/>
              </a:schemeClr>
            </a:solidFill>
          </c:spPr>
          <c:invertIfNegative val="0"/>
          <c:dPt>
            <c:idx val="2"/>
            <c:invertIfNegative val="0"/>
            <c:bubble3D val="0"/>
            <c:spPr>
              <a:solidFill>
                <a:srgbClr val="FF0000"/>
              </a:solidFill>
            </c:spPr>
          </c:dPt>
          <c:cat>
            <c:strRef>
              <c:f>Peers!$G$79:$G$87</c:f>
              <c:strCache>
                <c:ptCount val="9"/>
                <c:pt idx="0">
                  <c:v>MRV</c:v>
                </c:pt>
                <c:pt idx="1">
                  <c:v>Cyrela</c:v>
                </c:pt>
                <c:pt idx="2">
                  <c:v>Tenda</c:v>
                </c:pt>
                <c:pt idx="3">
                  <c:v>Even</c:v>
                </c:pt>
                <c:pt idx="4">
                  <c:v>Gafisa</c:v>
                </c:pt>
                <c:pt idx="5">
                  <c:v>Direcional</c:v>
                </c:pt>
                <c:pt idx="6">
                  <c:v>Rodobens</c:v>
                </c:pt>
                <c:pt idx="7">
                  <c:v>Helbor</c:v>
                </c:pt>
                <c:pt idx="8">
                  <c:v>EZTec</c:v>
                </c:pt>
              </c:strCache>
            </c:strRef>
          </c:cat>
          <c:val>
            <c:numRef>
              <c:f>Peers!$F$79:$F$87</c:f>
              <c:numCache>
                <c:formatCode>_-* #,##0_-;\-* #,##0_-;_-* "-"??_-;_-@_-</c:formatCode>
                <c:ptCount val="9"/>
                <c:pt idx="0">
                  <c:v>3988</c:v>
                </c:pt>
                <c:pt idx="1">
                  <c:v>2201</c:v>
                </c:pt>
                <c:pt idx="2">
                  <c:v>1343</c:v>
                </c:pt>
                <c:pt idx="3">
                  <c:v>1136</c:v>
                </c:pt>
                <c:pt idx="4">
                  <c:v>920</c:v>
                </c:pt>
                <c:pt idx="5">
                  <c:v>768</c:v>
                </c:pt>
                <c:pt idx="6">
                  <c:v>214</c:v>
                </c:pt>
                <c:pt idx="7">
                  <c:v>205</c:v>
                </c:pt>
                <c:pt idx="8">
                  <c:v>204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axId val="108103168"/>
        <c:axId val="108109824"/>
      </c:barChart>
      <c:lineChart>
        <c:grouping val="standard"/>
        <c:varyColors val="0"/>
        <c:ser>
          <c:idx val="1"/>
          <c:order val="1"/>
          <c:spPr>
            <a:ln>
              <a:noFill/>
            </a:ln>
          </c:spPr>
          <c:marker>
            <c:symbol val="none"/>
          </c:marker>
          <c:dLbls>
            <c:txPr>
              <a:bodyPr/>
              <a:lstStyle/>
              <a:p>
                <a:pPr>
                  <a:defRPr sz="1400"/>
                </a:pPr>
                <a:endParaRPr lang="pt-B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val>
            <c:numRef>
              <c:f>Peers!$F$79:$F$87</c:f>
              <c:numCache>
                <c:formatCode>_-* #,##0_-;\-* #,##0_-;_-* "-"??_-;_-@_-</c:formatCode>
                <c:ptCount val="9"/>
                <c:pt idx="0">
                  <c:v>3988</c:v>
                </c:pt>
                <c:pt idx="1">
                  <c:v>2201</c:v>
                </c:pt>
                <c:pt idx="2">
                  <c:v>1343</c:v>
                </c:pt>
                <c:pt idx="3">
                  <c:v>1136</c:v>
                </c:pt>
                <c:pt idx="4">
                  <c:v>920</c:v>
                </c:pt>
                <c:pt idx="5">
                  <c:v>768</c:v>
                </c:pt>
                <c:pt idx="6">
                  <c:v>214</c:v>
                </c:pt>
                <c:pt idx="7">
                  <c:v>205</c:v>
                </c:pt>
                <c:pt idx="8">
                  <c:v>204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08103168"/>
        <c:axId val="108109824"/>
      </c:lineChart>
      <c:catAx>
        <c:axId val="108103168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 rot="-5400000" vert="horz"/>
          <a:lstStyle/>
          <a:p>
            <a:pPr>
              <a:defRPr sz="1400"/>
            </a:pPr>
            <a:endParaRPr lang="pt-BR"/>
          </a:p>
        </c:txPr>
        <c:crossAx val="108109824"/>
        <c:crosses val="autoZero"/>
        <c:auto val="1"/>
        <c:lblAlgn val="ctr"/>
        <c:lblOffset val="100"/>
        <c:noMultiLvlLbl val="0"/>
      </c:catAx>
      <c:valAx>
        <c:axId val="108109824"/>
        <c:scaling>
          <c:orientation val="minMax"/>
        </c:scaling>
        <c:delete val="1"/>
        <c:axPos val="l"/>
        <c:numFmt formatCode="_-* #,##0_-;\-* #,##0_-;_-* &quot;-&quot;??_-;_-@_-" sourceLinked="1"/>
        <c:majorTickMark val="out"/>
        <c:minorTickMark val="none"/>
        <c:tickLblPos val="nextTo"/>
        <c:crossAx val="108103168"/>
        <c:crosses val="autoZero"/>
        <c:crossBetween val="between"/>
      </c:valAx>
      <c:spPr>
        <a:noFill/>
        <a:ln>
          <a:noFill/>
        </a:ln>
      </c:spPr>
    </c:plotArea>
    <c:plotVisOnly val="1"/>
    <c:dispBlanksAs val="gap"/>
    <c:showDLblsOverMax val="0"/>
  </c:chart>
  <c:spPr>
    <a:ln>
      <a:noFill/>
    </a:ln>
  </c:spPr>
  <c:txPr>
    <a:bodyPr/>
    <a:lstStyle/>
    <a:p>
      <a:pPr>
        <a:defRPr sz="1000">
          <a:solidFill>
            <a:srgbClr val="595959"/>
          </a:solidFill>
          <a:latin typeface="Arial Narrow" panose="020B0606020202030204" pitchFamily="34" charset="0"/>
        </a:defRPr>
      </a:pPr>
      <a:endParaRPr lang="pt-BR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spPr>
            <a:ln>
              <a:solidFill>
                <a:schemeClr val="bg1"/>
              </a:solidFill>
            </a:ln>
          </c:spPr>
          <c:dPt>
            <c:idx val="0"/>
            <c:bubble3D val="0"/>
            <c:explosion val="16"/>
            <c:spPr>
              <a:solidFill>
                <a:srgbClr val="FF0000"/>
              </a:solidFill>
              <a:ln>
                <a:solidFill>
                  <a:schemeClr val="bg1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c:spPr>
          </c:dPt>
          <c:dPt>
            <c:idx val="1"/>
            <c:bubble3D val="0"/>
            <c:spPr>
              <a:solidFill>
                <a:schemeClr val="bg1">
                  <a:lumMod val="50000"/>
                </a:schemeClr>
              </a:solidFill>
              <a:ln>
                <a:solidFill>
                  <a:schemeClr val="bg1"/>
                </a:solidFill>
              </a:ln>
            </c:spPr>
          </c:dPt>
          <c:dPt>
            <c:idx val="2"/>
            <c:bubble3D val="0"/>
            <c:spPr>
              <a:solidFill>
                <a:srgbClr val="077F43"/>
              </a:solidFill>
              <a:ln>
                <a:solidFill>
                  <a:schemeClr val="bg1"/>
                </a:solidFill>
              </a:ln>
            </c:spPr>
          </c:dPt>
          <c:dPt>
            <c:idx val="3"/>
            <c:bubble3D val="0"/>
            <c:spPr>
              <a:solidFill>
                <a:srgbClr val="00B0F0"/>
              </a:solidFill>
              <a:ln>
                <a:solidFill>
                  <a:schemeClr val="bg1"/>
                </a:solidFill>
              </a:ln>
            </c:spPr>
          </c:dPt>
          <c:dPt>
            <c:idx val="4"/>
            <c:bubble3D val="0"/>
            <c:spPr>
              <a:solidFill>
                <a:srgbClr val="173E8D"/>
              </a:solidFill>
              <a:ln>
                <a:solidFill>
                  <a:schemeClr val="bg1"/>
                </a:solidFill>
              </a:ln>
            </c:spPr>
          </c:dPt>
          <c:dLbls>
            <c:dLbl>
              <c:idx val="0"/>
              <c:layout>
                <c:manualLayout>
                  <c:x val="0.14064703571156922"/>
                  <c:y val="9.276410297947057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0.14209559420208409"/>
                  <c:y val="-2.942463437409518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0.14365727590582142"/>
                  <c:y val="-8.522349055084314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4.7209441694551824E-2"/>
                  <c:y val="-0.1984481206423508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0.10062128140743687"/>
                  <c:y val="-9.006467638069223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numFmt formatCode="0.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/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Sheet1!$A$2:$A$6</c:f>
              <c:strCache>
                <c:ptCount val="2"/>
                <c:pt idx="1">
                  <c:v>Others</c:v>
                </c:pt>
              </c:strCache>
            </c:strRef>
          </c:cat>
          <c:val>
            <c:numRef>
              <c:f>Sheet1!$B$2:$B$6</c:f>
              <c:numCache>
                <c:formatCode>#,#00%</c:formatCode>
                <c:ptCount val="5"/>
                <c:pt idx="0">
                  <c:v>0.20300000000000001</c:v>
                </c:pt>
                <c:pt idx="1">
                  <c:v>0.56299999999999994</c:v>
                </c:pt>
                <c:pt idx="2">
                  <c:v>0.192</c:v>
                </c:pt>
                <c:pt idx="3">
                  <c:v>2.1999999999999999E-2</c:v>
                </c:pt>
                <c:pt idx="4">
                  <c:v>0.02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52"/>
        <c:holeSize val="50"/>
      </c:doughnutChart>
    </c:plotArea>
    <c:plotVisOnly val="1"/>
    <c:dispBlanksAs val="gap"/>
    <c:showDLblsOverMax val="0"/>
  </c:chart>
  <c:txPr>
    <a:bodyPr/>
    <a:lstStyle/>
    <a:p>
      <a:pPr>
        <a:defRPr sz="1800"/>
      </a:pPr>
      <a:endParaRPr lang="pt-BR"/>
    </a:p>
  </c:tx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2FD28D2-3CDE-4D36-A68C-2061AE23AD51}" type="doc">
      <dgm:prSet loTypeId="urn:microsoft.com/office/officeart/2005/8/layout/equation1" loCatId="process" qsTypeId="urn:microsoft.com/office/officeart/2005/8/quickstyle/simple1" qsCatId="simple" csTypeId="urn:microsoft.com/office/officeart/2005/8/colors/accent1_2" csCatId="accent1" phldr="1"/>
      <dgm:spPr/>
    </dgm:pt>
    <dgm:pt modelId="{9FC5BF8C-F8CE-46DB-A19C-CF853DFAE610}">
      <dgm:prSet phldrT="[Texto]" custT="1"/>
      <dgm:spPr>
        <a:solidFill>
          <a:schemeClr val="tx1">
            <a:lumMod val="50000"/>
            <a:lumOff val="50000"/>
          </a:schemeClr>
        </a:solidFill>
      </dgm:spPr>
      <dgm:t>
        <a:bodyPr/>
        <a:lstStyle/>
        <a:p>
          <a:r>
            <a:rPr lang="pt-BR" sz="1800" dirty="0" smtClean="0"/>
            <a:t>Terreno</a:t>
          </a:r>
          <a:endParaRPr lang="pt-BR" sz="1800" dirty="0"/>
        </a:p>
      </dgm:t>
    </dgm:pt>
    <dgm:pt modelId="{FD5A1137-AAFB-43DE-81C9-B392B40D6B97}" type="parTrans" cxnId="{7B1626E3-FC2D-458A-B1A3-2DB6FC66A2FD}">
      <dgm:prSet/>
      <dgm:spPr/>
      <dgm:t>
        <a:bodyPr/>
        <a:lstStyle/>
        <a:p>
          <a:endParaRPr lang="pt-BR" sz="4800"/>
        </a:p>
      </dgm:t>
    </dgm:pt>
    <dgm:pt modelId="{5BC60B24-5703-4D33-93A1-DFDE41496762}" type="sibTrans" cxnId="{7B1626E3-FC2D-458A-B1A3-2DB6FC66A2FD}">
      <dgm:prSet custT="1"/>
      <dgm:spPr>
        <a:solidFill>
          <a:srgbClr val="FF0000"/>
        </a:solidFill>
      </dgm:spPr>
      <dgm:t>
        <a:bodyPr/>
        <a:lstStyle/>
        <a:p>
          <a:endParaRPr lang="pt-BR" sz="6000"/>
        </a:p>
      </dgm:t>
    </dgm:pt>
    <dgm:pt modelId="{617A5499-01F6-432C-8B73-38FBFDF8CC9E}">
      <dgm:prSet phldrT="[Texto]" custT="1"/>
      <dgm:spPr>
        <a:solidFill>
          <a:schemeClr val="tx1">
            <a:lumMod val="50000"/>
            <a:lumOff val="50000"/>
          </a:schemeClr>
        </a:solidFill>
      </dgm:spPr>
      <dgm:t>
        <a:bodyPr/>
        <a:lstStyle/>
        <a:p>
          <a:r>
            <a:rPr lang="pt-BR" sz="1800" dirty="0" smtClean="0"/>
            <a:t>Construção</a:t>
          </a:r>
          <a:endParaRPr lang="pt-BR" sz="1800" dirty="0"/>
        </a:p>
      </dgm:t>
    </dgm:pt>
    <dgm:pt modelId="{AAFE11C3-7026-4AA3-9F11-CBF4D073A48F}" type="parTrans" cxnId="{D31C5D91-330A-4511-B51A-2463F40EB065}">
      <dgm:prSet/>
      <dgm:spPr/>
      <dgm:t>
        <a:bodyPr/>
        <a:lstStyle/>
        <a:p>
          <a:endParaRPr lang="pt-BR" sz="4800"/>
        </a:p>
      </dgm:t>
    </dgm:pt>
    <dgm:pt modelId="{916DD99B-DA06-4BDC-963A-154BC1299C31}" type="sibTrans" cxnId="{D31C5D91-330A-4511-B51A-2463F40EB065}">
      <dgm:prSet custT="1"/>
      <dgm:spPr>
        <a:solidFill>
          <a:srgbClr val="FF0000"/>
        </a:solidFill>
      </dgm:spPr>
      <dgm:t>
        <a:bodyPr/>
        <a:lstStyle/>
        <a:p>
          <a:endParaRPr lang="pt-BR" sz="1600"/>
        </a:p>
      </dgm:t>
    </dgm:pt>
    <dgm:pt modelId="{37001A6F-588B-4126-88D8-3F89AAE22FC4}">
      <dgm:prSet phldrT="[Texto]" custT="1"/>
      <dgm:spPr>
        <a:solidFill>
          <a:srgbClr val="FF0000"/>
        </a:solidFill>
      </dgm:spPr>
      <dgm:t>
        <a:bodyPr/>
        <a:lstStyle/>
        <a:p>
          <a:r>
            <a:rPr lang="pt-BR" sz="2100" b="1" dirty="0" smtClean="0"/>
            <a:t>Mais fácil</a:t>
          </a:r>
        </a:p>
        <a:p>
          <a:r>
            <a:rPr lang="pt-BR" sz="2100" b="1" dirty="0" smtClean="0"/>
            <a:t>Mais barato</a:t>
          </a:r>
          <a:endParaRPr lang="pt-BR" sz="2100" b="1" dirty="0"/>
        </a:p>
      </dgm:t>
    </dgm:pt>
    <dgm:pt modelId="{ACB26CAE-C8D2-4A92-9C8E-217B8FAF2B77}" type="parTrans" cxnId="{2ADF1E05-6E92-4DF4-9089-25B3ED93DDC6}">
      <dgm:prSet/>
      <dgm:spPr/>
      <dgm:t>
        <a:bodyPr/>
        <a:lstStyle/>
        <a:p>
          <a:endParaRPr lang="pt-BR" sz="4800"/>
        </a:p>
      </dgm:t>
    </dgm:pt>
    <dgm:pt modelId="{03B8E3CD-B156-4F5E-8481-13C1C75E6359}" type="sibTrans" cxnId="{2ADF1E05-6E92-4DF4-9089-25B3ED93DDC6}">
      <dgm:prSet/>
      <dgm:spPr/>
      <dgm:t>
        <a:bodyPr/>
        <a:lstStyle/>
        <a:p>
          <a:endParaRPr lang="pt-BR" sz="4800"/>
        </a:p>
      </dgm:t>
    </dgm:pt>
    <dgm:pt modelId="{786291CF-AE71-4995-99B8-7DF172BE5AD9}">
      <dgm:prSet phldrT="[Texto]" custT="1"/>
      <dgm:spPr>
        <a:solidFill>
          <a:schemeClr val="tx1">
            <a:lumMod val="50000"/>
            <a:lumOff val="50000"/>
          </a:schemeClr>
        </a:solidFill>
      </dgm:spPr>
      <dgm:t>
        <a:bodyPr/>
        <a:lstStyle/>
        <a:p>
          <a:r>
            <a:rPr lang="pt-BR" sz="1750" dirty="0" smtClean="0"/>
            <a:t>Financiamento</a:t>
          </a:r>
          <a:endParaRPr lang="pt-BR" sz="1750" dirty="0"/>
        </a:p>
      </dgm:t>
    </dgm:pt>
    <dgm:pt modelId="{1486A4AA-222F-4283-8DDA-F196D939E03F}" type="parTrans" cxnId="{F76F301B-9DF2-4D03-B043-D5D03EA3D2A1}">
      <dgm:prSet/>
      <dgm:spPr/>
      <dgm:t>
        <a:bodyPr/>
        <a:lstStyle/>
        <a:p>
          <a:endParaRPr lang="pt-BR" sz="4800"/>
        </a:p>
      </dgm:t>
    </dgm:pt>
    <dgm:pt modelId="{F8E5C1CC-4C7E-4501-AF70-22BF20BD68C9}" type="sibTrans" cxnId="{F76F301B-9DF2-4D03-B043-D5D03EA3D2A1}">
      <dgm:prSet custT="1"/>
      <dgm:spPr>
        <a:solidFill>
          <a:srgbClr val="FF0000"/>
        </a:solidFill>
      </dgm:spPr>
      <dgm:t>
        <a:bodyPr/>
        <a:lstStyle/>
        <a:p>
          <a:endParaRPr lang="pt-BR" sz="1600"/>
        </a:p>
      </dgm:t>
    </dgm:pt>
    <dgm:pt modelId="{B3EA7430-0A13-40BF-98B3-9F2257BC5679}" type="pres">
      <dgm:prSet presAssocID="{32FD28D2-3CDE-4D36-A68C-2061AE23AD51}" presName="linearFlow" presStyleCnt="0">
        <dgm:presLayoutVars>
          <dgm:dir/>
          <dgm:resizeHandles val="exact"/>
        </dgm:presLayoutVars>
      </dgm:prSet>
      <dgm:spPr/>
    </dgm:pt>
    <dgm:pt modelId="{0392ADEF-796E-4C2C-B113-3F3C7EF4C771}" type="pres">
      <dgm:prSet presAssocID="{9FC5BF8C-F8CE-46DB-A19C-CF853DFAE610}" presName="node" presStyleLbl="node1" presStyleIdx="0" presStyleCnt="4" custScaleX="1030719" custScaleY="946281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F1B5CBDE-7689-47C1-A70F-D0CE90678572}" type="pres">
      <dgm:prSet presAssocID="{5BC60B24-5703-4D33-93A1-DFDE41496762}" presName="spacerL" presStyleCnt="0"/>
      <dgm:spPr/>
    </dgm:pt>
    <dgm:pt modelId="{DEDE2BA9-4FA4-4CB6-8126-20DC4B73D5D3}" type="pres">
      <dgm:prSet presAssocID="{5BC60B24-5703-4D33-93A1-DFDE41496762}" presName="sibTrans" presStyleLbl="sibTrans2D1" presStyleIdx="0" presStyleCnt="3" custFlipHor="1" custScaleX="324607" custScaleY="311213"/>
      <dgm:spPr/>
      <dgm:t>
        <a:bodyPr/>
        <a:lstStyle/>
        <a:p>
          <a:endParaRPr lang="pt-BR"/>
        </a:p>
      </dgm:t>
    </dgm:pt>
    <dgm:pt modelId="{FFB6AB9B-3539-4CF7-B3AC-A01955241511}" type="pres">
      <dgm:prSet presAssocID="{5BC60B24-5703-4D33-93A1-DFDE41496762}" presName="spacerR" presStyleCnt="0"/>
      <dgm:spPr/>
    </dgm:pt>
    <dgm:pt modelId="{A6B1EDA9-F517-4B6C-B80F-3628F64463ED}" type="pres">
      <dgm:prSet presAssocID="{617A5499-01F6-432C-8B73-38FBFDF8CC9E}" presName="node" presStyleLbl="node1" presStyleIdx="1" presStyleCnt="4" custScaleX="1030719" custScaleY="946281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43460FA9-093F-474F-A140-BE9E862DE38D}" type="pres">
      <dgm:prSet presAssocID="{916DD99B-DA06-4BDC-963A-154BC1299C31}" presName="spacerL" presStyleCnt="0"/>
      <dgm:spPr/>
    </dgm:pt>
    <dgm:pt modelId="{F5ED31CE-CDF0-45E8-8D9C-F0D77FE9F0B7}" type="pres">
      <dgm:prSet presAssocID="{916DD99B-DA06-4BDC-963A-154BC1299C31}" presName="sibTrans" presStyleLbl="sibTrans2D1" presStyleIdx="1" presStyleCnt="3" custScaleX="285576" custScaleY="318614"/>
      <dgm:spPr/>
      <dgm:t>
        <a:bodyPr/>
        <a:lstStyle/>
        <a:p>
          <a:endParaRPr lang="pt-BR"/>
        </a:p>
      </dgm:t>
    </dgm:pt>
    <dgm:pt modelId="{2A9F5C34-3B4D-4EA0-B50F-9B1FDCA3B48D}" type="pres">
      <dgm:prSet presAssocID="{916DD99B-DA06-4BDC-963A-154BC1299C31}" presName="spacerR" presStyleCnt="0"/>
      <dgm:spPr/>
    </dgm:pt>
    <dgm:pt modelId="{EB5432DB-C38F-4669-A92A-01E999616562}" type="pres">
      <dgm:prSet presAssocID="{786291CF-AE71-4995-99B8-7DF172BE5AD9}" presName="node" presStyleLbl="node1" presStyleIdx="2" presStyleCnt="4" custScaleX="1030719" custScaleY="946281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C8FC19EB-A9AE-4A64-99D9-05196DDDD7B7}" type="pres">
      <dgm:prSet presAssocID="{F8E5C1CC-4C7E-4501-AF70-22BF20BD68C9}" presName="spacerL" presStyleCnt="0"/>
      <dgm:spPr/>
    </dgm:pt>
    <dgm:pt modelId="{7ECF0F11-3CEA-4EB2-952A-5EBD13A7AA59}" type="pres">
      <dgm:prSet presAssocID="{F8E5C1CC-4C7E-4501-AF70-22BF20BD68C9}" presName="sibTrans" presStyleLbl="sibTrans2D1" presStyleIdx="2" presStyleCnt="3" custScaleX="263439" custScaleY="319954"/>
      <dgm:spPr/>
      <dgm:t>
        <a:bodyPr/>
        <a:lstStyle/>
        <a:p>
          <a:endParaRPr lang="pt-BR"/>
        </a:p>
      </dgm:t>
    </dgm:pt>
    <dgm:pt modelId="{0814FC40-7689-49F3-8518-79405180C56C}" type="pres">
      <dgm:prSet presAssocID="{F8E5C1CC-4C7E-4501-AF70-22BF20BD68C9}" presName="spacerR" presStyleCnt="0"/>
      <dgm:spPr/>
    </dgm:pt>
    <dgm:pt modelId="{7570409C-CE9F-4E3B-A84A-C1D8C8A791E2}" type="pres">
      <dgm:prSet presAssocID="{37001A6F-588B-4126-88D8-3F89AAE22FC4}" presName="node" presStyleLbl="node1" presStyleIdx="3" presStyleCnt="4" custScaleX="1030719" custScaleY="946281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94918CC8-4468-4DED-83B2-82A4BBB53AF1}" type="presOf" srcId="{786291CF-AE71-4995-99B8-7DF172BE5AD9}" destId="{EB5432DB-C38F-4669-A92A-01E999616562}" srcOrd="0" destOrd="0" presId="urn:microsoft.com/office/officeart/2005/8/layout/equation1"/>
    <dgm:cxn modelId="{851496B2-4358-4F20-8AE8-54D88D1640EA}" type="presOf" srcId="{617A5499-01F6-432C-8B73-38FBFDF8CC9E}" destId="{A6B1EDA9-F517-4B6C-B80F-3628F64463ED}" srcOrd="0" destOrd="0" presId="urn:microsoft.com/office/officeart/2005/8/layout/equation1"/>
    <dgm:cxn modelId="{61FC8E6C-1555-4110-AD7F-A9FEDF4CD4C7}" type="presOf" srcId="{32FD28D2-3CDE-4D36-A68C-2061AE23AD51}" destId="{B3EA7430-0A13-40BF-98B3-9F2257BC5679}" srcOrd="0" destOrd="0" presId="urn:microsoft.com/office/officeart/2005/8/layout/equation1"/>
    <dgm:cxn modelId="{5CFE05AF-9A3E-4175-B8B1-266EC7F233B5}" type="presOf" srcId="{37001A6F-588B-4126-88D8-3F89AAE22FC4}" destId="{7570409C-CE9F-4E3B-A84A-C1D8C8A791E2}" srcOrd="0" destOrd="0" presId="urn:microsoft.com/office/officeart/2005/8/layout/equation1"/>
    <dgm:cxn modelId="{D31C5D91-330A-4511-B51A-2463F40EB065}" srcId="{32FD28D2-3CDE-4D36-A68C-2061AE23AD51}" destId="{617A5499-01F6-432C-8B73-38FBFDF8CC9E}" srcOrd="1" destOrd="0" parTransId="{AAFE11C3-7026-4AA3-9F11-CBF4D073A48F}" sibTransId="{916DD99B-DA06-4BDC-963A-154BC1299C31}"/>
    <dgm:cxn modelId="{6CC03838-3A88-48FE-96FE-B28402DE4C0D}" type="presOf" srcId="{916DD99B-DA06-4BDC-963A-154BC1299C31}" destId="{F5ED31CE-CDF0-45E8-8D9C-F0D77FE9F0B7}" srcOrd="0" destOrd="0" presId="urn:microsoft.com/office/officeart/2005/8/layout/equation1"/>
    <dgm:cxn modelId="{2ADF1E05-6E92-4DF4-9089-25B3ED93DDC6}" srcId="{32FD28D2-3CDE-4D36-A68C-2061AE23AD51}" destId="{37001A6F-588B-4126-88D8-3F89AAE22FC4}" srcOrd="3" destOrd="0" parTransId="{ACB26CAE-C8D2-4A92-9C8E-217B8FAF2B77}" sibTransId="{03B8E3CD-B156-4F5E-8481-13C1C75E6359}"/>
    <dgm:cxn modelId="{7B1626E3-FC2D-458A-B1A3-2DB6FC66A2FD}" srcId="{32FD28D2-3CDE-4D36-A68C-2061AE23AD51}" destId="{9FC5BF8C-F8CE-46DB-A19C-CF853DFAE610}" srcOrd="0" destOrd="0" parTransId="{FD5A1137-AAFB-43DE-81C9-B392B40D6B97}" sibTransId="{5BC60B24-5703-4D33-93A1-DFDE41496762}"/>
    <dgm:cxn modelId="{6FED7018-9EF2-41DA-AAF1-49A95E4A4F28}" type="presOf" srcId="{5BC60B24-5703-4D33-93A1-DFDE41496762}" destId="{DEDE2BA9-4FA4-4CB6-8126-20DC4B73D5D3}" srcOrd="0" destOrd="0" presId="urn:microsoft.com/office/officeart/2005/8/layout/equation1"/>
    <dgm:cxn modelId="{C576484C-8520-4F7D-A370-C8C1E4F1A9AF}" type="presOf" srcId="{F8E5C1CC-4C7E-4501-AF70-22BF20BD68C9}" destId="{7ECF0F11-3CEA-4EB2-952A-5EBD13A7AA59}" srcOrd="0" destOrd="0" presId="urn:microsoft.com/office/officeart/2005/8/layout/equation1"/>
    <dgm:cxn modelId="{F76F301B-9DF2-4D03-B043-D5D03EA3D2A1}" srcId="{32FD28D2-3CDE-4D36-A68C-2061AE23AD51}" destId="{786291CF-AE71-4995-99B8-7DF172BE5AD9}" srcOrd="2" destOrd="0" parTransId="{1486A4AA-222F-4283-8DDA-F196D939E03F}" sibTransId="{F8E5C1CC-4C7E-4501-AF70-22BF20BD68C9}"/>
    <dgm:cxn modelId="{39E18EB1-1FAC-4A70-B3A5-55B104C6DDD5}" type="presOf" srcId="{9FC5BF8C-F8CE-46DB-A19C-CF853DFAE610}" destId="{0392ADEF-796E-4C2C-B113-3F3C7EF4C771}" srcOrd="0" destOrd="0" presId="urn:microsoft.com/office/officeart/2005/8/layout/equation1"/>
    <dgm:cxn modelId="{DCF2DE0C-A88A-460D-B0E9-E205D38FDE7E}" type="presParOf" srcId="{B3EA7430-0A13-40BF-98B3-9F2257BC5679}" destId="{0392ADEF-796E-4C2C-B113-3F3C7EF4C771}" srcOrd="0" destOrd="0" presId="urn:microsoft.com/office/officeart/2005/8/layout/equation1"/>
    <dgm:cxn modelId="{2F68B2EB-55FF-406E-9C1F-2BC45B99002D}" type="presParOf" srcId="{B3EA7430-0A13-40BF-98B3-9F2257BC5679}" destId="{F1B5CBDE-7689-47C1-A70F-D0CE90678572}" srcOrd="1" destOrd="0" presId="urn:microsoft.com/office/officeart/2005/8/layout/equation1"/>
    <dgm:cxn modelId="{DAE0D95A-D642-47E6-91C9-E9949EABD5BE}" type="presParOf" srcId="{B3EA7430-0A13-40BF-98B3-9F2257BC5679}" destId="{DEDE2BA9-4FA4-4CB6-8126-20DC4B73D5D3}" srcOrd="2" destOrd="0" presId="urn:microsoft.com/office/officeart/2005/8/layout/equation1"/>
    <dgm:cxn modelId="{5448A0B7-5458-4088-8A0A-420ED96B32D2}" type="presParOf" srcId="{B3EA7430-0A13-40BF-98B3-9F2257BC5679}" destId="{FFB6AB9B-3539-4CF7-B3AC-A01955241511}" srcOrd="3" destOrd="0" presId="urn:microsoft.com/office/officeart/2005/8/layout/equation1"/>
    <dgm:cxn modelId="{B5B30C3C-F93C-47D4-B426-EA022CF03178}" type="presParOf" srcId="{B3EA7430-0A13-40BF-98B3-9F2257BC5679}" destId="{A6B1EDA9-F517-4B6C-B80F-3628F64463ED}" srcOrd="4" destOrd="0" presId="urn:microsoft.com/office/officeart/2005/8/layout/equation1"/>
    <dgm:cxn modelId="{CB4774EA-470B-4117-AE04-8C3BD4927F61}" type="presParOf" srcId="{B3EA7430-0A13-40BF-98B3-9F2257BC5679}" destId="{43460FA9-093F-474F-A140-BE9E862DE38D}" srcOrd="5" destOrd="0" presId="urn:microsoft.com/office/officeart/2005/8/layout/equation1"/>
    <dgm:cxn modelId="{E55E6536-FA27-42D6-A281-30A5E91764EC}" type="presParOf" srcId="{B3EA7430-0A13-40BF-98B3-9F2257BC5679}" destId="{F5ED31CE-CDF0-45E8-8D9C-F0D77FE9F0B7}" srcOrd="6" destOrd="0" presId="urn:microsoft.com/office/officeart/2005/8/layout/equation1"/>
    <dgm:cxn modelId="{BE9FC04A-BA26-428B-BB0E-475040EDED6C}" type="presParOf" srcId="{B3EA7430-0A13-40BF-98B3-9F2257BC5679}" destId="{2A9F5C34-3B4D-4EA0-B50F-9B1FDCA3B48D}" srcOrd="7" destOrd="0" presId="urn:microsoft.com/office/officeart/2005/8/layout/equation1"/>
    <dgm:cxn modelId="{111D34A7-D297-444F-8788-83A38E77F2EC}" type="presParOf" srcId="{B3EA7430-0A13-40BF-98B3-9F2257BC5679}" destId="{EB5432DB-C38F-4669-A92A-01E999616562}" srcOrd="8" destOrd="0" presId="urn:microsoft.com/office/officeart/2005/8/layout/equation1"/>
    <dgm:cxn modelId="{677CFD1A-8E53-4858-84B2-28DC0FC9B0AF}" type="presParOf" srcId="{B3EA7430-0A13-40BF-98B3-9F2257BC5679}" destId="{C8FC19EB-A9AE-4A64-99D9-05196DDDD7B7}" srcOrd="9" destOrd="0" presId="urn:microsoft.com/office/officeart/2005/8/layout/equation1"/>
    <dgm:cxn modelId="{714E5C63-61B9-406A-91C9-E3DC45707DD0}" type="presParOf" srcId="{B3EA7430-0A13-40BF-98B3-9F2257BC5679}" destId="{7ECF0F11-3CEA-4EB2-952A-5EBD13A7AA59}" srcOrd="10" destOrd="0" presId="urn:microsoft.com/office/officeart/2005/8/layout/equation1"/>
    <dgm:cxn modelId="{E4E552B6-9761-4EE6-AD64-D5D0A69341AB}" type="presParOf" srcId="{B3EA7430-0A13-40BF-98B3-9F2257BC5679}" destId="{0814FC40-7689-49F3-8518-79405180C56C}" srcOrd="11" destOrd="0" presId="urn:microsoft.com/office/officeart/2005/8/layout/equation1"/>
    <dgm:cxn modelId="{F8B3B353-54E8-4E50-B38D-13CDD0DF3CC6}" type="presParOf" srcId="{B3EA7430-0A13-40BF-98B3-9F2257BC5679}" destId="{7570409C-CE9F-4E3B-A84A-C1D8C8A791E2}" srcOrd="12" destOrd="0" presId="urn:microsoft.com/office/officeart/2005/8/layout/equati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2FD28D2-3CDE-4D36-A68C-2061AE23AD51}" type="doc">
      <dgm:prSet loTypeId="urn:microsoft.com/office/officeart/2005/8/layout/equation1" loCatId="process" qsTypeId="urn:microsoft.com/office/officeart/2005/8/quickstyle/simple1" qsCatId="simple" csTypeId="urn:microsoft.com/office/officeart/2005/8/colors/accent1_2" csCatId="accent1" phldr="1"/>
      <dgm:spPr/>
    </dgm:pt>
    <dgm:pt modelId="{9FC5BF8C-F8CE-46DB-A19C-CF853DFAE610}">
      <dgm:prSet phldrT="[Texto]" custT="1"/>
      <dgm:spPr>
        <a:solidFill>
          <a:schemeClr val="tx1">
            <a:lumMod val="50000"/>
            <a:lumOff val="50000"/>
          </a:schemeClr>
        </a:solidFill>
      </dgm:spPr>
      <dgm:t>
        <a:bodyPr/>
        <a:lstStyle/>
        <a:p>
          <a:r>
            <a:rPr lang="pt-BR" sz="1800" dirty="0" smtClean="0"/>
            <a:t>Terreno</a:t>
          </a:r>
          <a:endParaRPr lang="pt-BR" sz="1800" dirty="0"/>
        </a:p>
      </dgm:t>
    </dgm:pt>
    <dgm:pt modelId="{FD5A1137-AAFB-43DE-81C9-B392B40D6B97}" type="parTrans" cxnId="{7B1626E3-FC2D-458A-B1A3-2DB6FC66A2FD}">
      <dgm:prSet/>
      <dgm:spPr/>
      <dgm:t>
        <a:bodyPr/>
        <a:lstStyle/>
        <a:p>
          <a:endParaRPr lang="pt-BR" sz="4800"/>
        </a:p>
      </dgm:t>
    </dgm:pt>
    <dgm:pt modelId="{5BC60B24-5703-4D33-93A1-DFDE41496762}" type="sibTrans" cxnId="{7B1626E3-FC2D-458A-B1A3-2DB6FC66A2FD}">
      <dgm:prSet custT="1"/>
      <dgm:spPr>
        <a:solidFill>
          <a:srgbClr val="FF0000"/>
        </a:solidFill>
      </dgm:spPr>
      <dgm:t>
        <a:bodyPr/>
        <a:lstStyle/>
        <a:p>
          <a:endParaRPr lang="pt-BR" sz="6000"/>
        </a:p>
      </dgm:t>
    </dgm:pt>
    <dgm:pt modelId="{617A5499-01F6-432C-8B73-38FBFDF8CC9E}">
      <dgm:prSet phldrT="[Texto]" custT="1"/>
      <dgm:spPr>
        <a:solidFill>
          <a:schemeClr val="tx1">
            <a:lumMod val="50000"/>
            <a:lumOff val="50000"/>
          </a:schemeClr>
        </a:solidFill>
      </dgm:spPr>
      <dgm:t>
        <a:bodyPr/>
        <a:lstStyle/>
        <a:p>
          <a:r>
            <a:rPr lang="pt-BR" sz="1800" dirty="0" smtClean="0"/>
            <a:t>Construção</a:t>
          </a:r>
          <a:endParaRPr lang="pt-BR" sz="1800" dirty="0"/>
        </a:p>
      </dgm:t>
    </dgm:pt>
    <dgm:pt modelId="{AAFE11C3-7026-4AA3-9F11-CBF4D073A48F}" type="parTrans" cxnId="{D31C5D91-330A-4511-B51A-2463F40EB065}">
      <dgm:prSet/>
      <dgm:spPr/>
      <dgm:t>
        <a:bodyPr/>
        <a:lstStyle/>
        <a:p>
          <a:endParaRPr lang="pt-BR" sz="4800"/>
        </a:p>
      </dgm:t>
    </dgm:pt>
    <dgm:pt modelId="{916DD99B-DA06-4BDC-963A-154BC1299C31}" type="sibTrans" cxnId="{D31C5D91-330A-4511-B51A-2463F40EB065}">
      <dgm:prSet custT="1"/>
      <dgm:spPr>
        <a:solidFill>
          <a:srgbClr val="FF0000"/>
        </a:solidFill>
      </dgm:spPr>
      <dgm:t>
        <a:bodyPr/>
        <a:lstStyle/>
        <a:p>
          <a:endParaRPr lang="pt-BR" sz="1600"/>
        </a:p>
      </dgm:t>
    </dgm:pt>
    <dgm:pt modelId="{37001A6F-588B-4126-88D8-3F89AAE22FC4}">
      <dgm:prSet phldrT="[Texto]" custT="1"/>
      <dgm:spPr>
        <a:solidFill>
          <a:srgbClr val="FF0000"/>
        </a:solidFill>
      </dgm:spPr>
      <dgm:t>
        <a:bodyPr/>
        <a:lstStyle/>
        <a:p>
          <a:r>
            <a:rPr lang="pt-BR" sz="2100" b="1" dirty="0" smtClean="0"/>
            <a:t>Mais fácil</a:t>
          </a:r>
        </a:p>
        <a:p>
          <a:r>
            <a:rPr lang="pt-BR" sz="2100" b="1" dirty="0" smtClean="0"/>
            <a:t>Mais barato</a:t>
          </a:r>
          <a:endParaRPr lang="pt-BR" sz="2100" b="1" dirty="0"/>
        </a:p>
      </dgm:t>
    </dgm:pt>
    <dgm:pt modelId="{ACB26CAE-C8D2-4A92-9C8E-217B8FAF2B77}" type="parTrans" cxnId="{2ADF1E05-6E92-4DF4-9089-25B3ED93DDC6}">
      <dgm:prSet/>
      <dgm:spPr/>
      <dgm:t>
        <a:bodyPr/>
        <a:lstStyle/>
        <a:p>
          <a:endParaRPr lang="pt-BR" sz="4800"/>
        </a:p>
      </dgm:t>
    </dgm:pt>
    <dgm:pt modelId="{03B8E3CD-B156-4F5E-8481-13C1C75E6359}" type="sibTrans" cxnId="{2ADF1E05-6E92-4DF4-9089-25B3ED93DDC6}">
      <dgm:prSet/>
      <dgm:spPr/>
      <dgm:t>
        <a:bodyPr/>
        <a:lstStyle/>
        <a:p>
          <a:endParaRPr lang="pt-BR" sz="4800"/>
        </a:p>
      </dgm:t>
    </dgm:pt>
    <dgm:pt modelId="{786291CF-AE71-4995-99B8-7DF172BE5AD9}">
      <dgm:prSet phldrT="[Texto]" custT="1"/>
      <dgm:spPr>
        <a:solidFill>
          <a:schemeClr val="tx1">
            <a:lumMod val="50000"/>
            <a:lumOff val="50000"/>
          </a:schemeClr>
        </a:solidFill>
      </dgm:spPr>
      <dgm:t>
        <a:bodyPr/>
        <a:lstStyle/>
        <a:p>
          <a:r>
            <a:rPr lang="pt-BR" sz="1750" dirty="0" smtClean="0"/>
            <a:t>Financiamento</a:t>
          </a:r>
          <a:endParaRPr lang="pt-BR" sz="1750" dirty="0"/>
        </a:p>
      </dgm:t>
    </dgm:pt>
    <dgm:pt modelId="{1486A4AA-222F-4283-8DDA-F196D939E03F}" type="parTrans" cxnId="{F76F301B-9DF2-4D03-B043-D5D03EA3D2A1}">
      <dgm:prSet/>
      <dgm:spPr/>
      <dgm:t>
        <a:bodyPr/>
        <a:lstStyle/>
        <a:p>
          <a:endParaRPr lang="pt-BR" sz="4800"/>
        </a:p>
      </dgm:t>
    </dgm:pt>
    <dgm:pt modelId="{F8E5C1CC-4C7E-4501-AF70-22BF20BD68C9}" type="sibTrans" cxnId="{F76F301B-9DF2-4D03-B043-D5D03EA3D2A1}">
      <dgm:prSet custT="1"/>
      <dgm:spPr>
        <a:solidFill>
          <a:srgbClr val="FF0000"/>
        </a:solidFill>
      </dgm:spPr>
      <dgm:t>
        <a:bodyPr/>
        <a:lstStyle/>
        <a:p>
          <a:endParaRPr lang="pt-BR" sz="1600"/>
        </a:p>
      </dgm:t>
    </dgm:pt>
    <dgm:pt modelId="{B3EA7430-0A13-40BF-98B3-9F2257BC5679}" type="pres">
      <dgm:prSet presAssocID="{32FD28D2-3CDE-4D36-A68C-2061AE23AD51}" presName="linearFlow" presStyleCnt="0">
        <dgm:presLayoutVars>
          <dgm:dir/>
          <dgm:resizeHandles val="exact"/>
        </dgm:presLayoutVars>
      </dgm:prSet>
      <dgm:spPr/>
    </dgm:pt>
    <dgm:pt modelId="{0392ADEF-796E-4C2C-B113-3F3C7EF4C771}" type="pres">
      <dgm:prSet presAssocID="{9FC5BF8C-F8CE-46DB-A19C-CF853DFAE610}" presName="node" presStyleLbl="node1" presStyleIdx="0" presStyleCnt="4" custScaleX="1030719" custScaleY="946281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F1B5CBDE-7689-47C1-A70F-D0CE90678572}" type="pres">
      <dgm:prSet presAssocID="{5BC60B24-5703-4D33-93A1-DFDE41496762}" presName="spacerL" presStyleCnt="0"/>
      <dgm:spPr/>
    </dgm:pt>
    <dgm:pt modelId="{DEDE2BA9-4FA4-4CB6-8126-20DC4B73D5D3}" type="pres">
      <dgm:prSet presAssocID="{5BC60B24-5703-4D33-93A1-DFDE41496762}" presName="sibTrans" presStyleLbl="sibTrans2D1" presStyleIdx="0" presStyleCnt="3" custFlipHor="1" custScaleX="324607" custScaleY="311213"/>
      <dgm:spPr/>
      <dgm:t>
        <a:bodyPr/>
        <a:lstStyle/>
        <a:p>
          <a:endParaRPr lang="pt-BR"/>
        </a:p>
      </dgm:t>
    </dgm:pt>
    <dgm:pt modelId="{FFB6AB9B-3539-4CF7-B3AC-A01955241511}" type="pres">
      <dgm:prSet presAssocID="{5BC60B24-5703-4D33-93A1-DFDE41496762}" presName="spacerR" presStyleCnt="0"/>
      <dgm:spPr/>
    </dgm:pt>
    <dgm:pt modelId="{A6B1EDA9-F517-4B6C-B80F-3628F64463ED}" type="pres">
      <dgm:prSet presAssocID="{617A5499-01F6-432C-8B73-38FBFDF8CC9E}" presName="node" presStyleLbl="node1" presStyleIdx="1" presStyleCnt="4" custScaleX="1030719" custScaleY="946281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43460FA9-093F-474F-A140-BE9E862DE38D}" type="pres">
      <dgm:prSet presAssocID="{916DD99B-DA06-4BDC-963A-154BC1299C31}" presName="spacerL" presStyleCnt="0"/>
      <dgm:spPr/>
    </dgm:pt>
    <dgm:pt modelId="{F5ED31CE-CDF0-45E8-8D9C-F0D77FE9F0B7}" type="pres">
      <dgm:prSet presAssocID="{916DD99B-DA06-4BDC-963A-154BC1299C31}" presName="sibTrans" presStyleLbl="sibTrans2D1" presStyleIdx="1" presStyleCnt="3" custScaleX="285576" custScaleY="318614"/>
      <dgm:spPr/>
      <dgm:t>
        <a:bodyPr/>
        <a:lstStyle/>
        <a:p>
          <a:endParaRPr lang="pt-BR"/>
        </a:p>
      </dgm:t>
    </dgm:pt>
    <dgm:pt modelId="{2A9F5C34-3B4D-4EA0-B50F-9B1FDCA3B48D}" type="pres">
      <dgm:prSet presAssocID="{916DD99B-DA06-4BDC-963A-154BC1299C31}" presName="spacerR" presStyleCnt="0"/>
      <dgm:spPr/>
    </dgm:pt>
    <dgm:pt modelId="{EB5432DB-C38F-4669-A92A-01E999616562}" type="pres">
      <dgm:prSet presAssocID="{786291CF-AE71-4995-99B8-7DF172BE5AD9}" presName="node" presStyleLbl="node1" presStyleIdx="2" presStyleCnt="4" custScaleX="1030719" custScaleY="946281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C8FC19EB-A9AE-4A64-99D9-05196DDDD7B7}" type="pres">
      <dgm:prSet presAssocID="{F8E5C1CC-4C7E-4501-AF70-22BF20BD68C9}" presName="spacerL" presStyleCnt="0"/>
      <dgm:spPr/>
    </dgm:pt>
    <dgm:pt modelId="{7ECF0F11-3CEA-4EB2-952A-5EBD13A7AA59}" type="pres">
      <dgm:prSet presAssocID="{F8E5C1CC-4C7E-4501-AF70-22BF20BD68C9}" presName="sibTrans" presStyleLbl="sibTrans2D1" presStyleIdx="2" presStyleCnt="3" custScaleX="263439" custScaleY="319954"/>
      <dgm:spPr/>
      <dgm:t>
        <a:bodyPr/>
        <a:lstStyle/>
        <a:p>
          <a:endParaRPr lang="pt-BR"/>
        </a:p>
      </dgm:t>
    </dgm:pt>
    <dgm:pt modelId="{0814FC40-7689-49F3-8518-79405180C56C}" type="pres">
      <dgm:prSet presAssocID="{F8E5C1CC-4C7E-4501-AF70-22BF20BD68C9}" presName="spacerR" presStyleCnt="0"/>
      <dgm:spPr/>
    </dgm:pt>
    <dgm:pt modelId="{7570409C-CE9F-4E3B-A84A-C1D8C8A791E2}" type="pres">
      <dgm:prSet presAssocID="{37001A6F-588B-4126-88D8-3F89AAE22FC4}" presName="node" presStyleLbl="node1" presStyleIdx="3" presStyleCnt="4" custScaleX="1030719" custScaleY="946281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C06E4E87-BAE6-4FC3-9C95-688D0543D88C}" type="presOf" srcId="{617A5499-01F6-432C-8B73-38FBFDF8CC9E}" destId="{A6B1EDA9-F517-4B6C-B80F-3628F64463ED}" srcOrd="0" destOrd="0" presId="urn:microsoft.com/office/officeart/2005/8/layout/equation1"/>
    <dgm:cxn modelId="{603B18A6-D1CA-4E5F-B6A5-6352444EFD6E}" type="presOf" srcId="{5BC60B24-5703-4D33-93A1-DFDE41496762}" destId="{DEDE2BA9-4FA4-4CB6-8126-20DC4B73D5D3}" srcOrd="0" destOrd="0" presId="urn:microsoft.com/office/officeart/2005/8/layout/equation1"/>
    <dgm:cxn modelId="{F30E091F-429B-4DDA-8F14-DB1F6DEC05E0}" type="presOf" srcId="{916DD99B-DA06-4BDC-963A-154BC1299C31}" destId="{F5ED31CE-CDF0-45E8-8D9C-F0D77FE9F0B7}" srcOrd="0" destOrd="0" presId="urn:microsoft.com/office/officeart/2005/8/layout/equation1"/>
    <dgm:cxn modelId="{D31C5D91-330A-4511-B51A-2463F40EB065}" srcId="{32FD28D2-3CDE-4D36-A68C-2061AE23AD51}" destId="{617A5499-01F6-432C-8B73-38FBFDF8CC9E}" srcOrd="1" destOrd="0" parTransId="{AAFE11C3-7026-4AA3-9F11-CBF4D073A48F}" sibTransId="{916DD99B-DA06-4BDC-963A-154BC1299C31}"/>
    <dgm:cxn modelId="{95BD2565-96EE-403B-A872-FFC677C690F4}" type="presOf" srcId="{9FC5BF8C-F8CE-46DB-A19C-CF853DFAE610}" destId="{0392ADEF-796E-4C2C-B113-3F3C7EF4C771}" srcOrd="0" destOrd="0" presId="urn:microsoft.com/office/officeart/2005/8/layout/equation1"/>
    <dgm:cxn modelId="{2ADF1E05-6E92-4DF4-9089-25B3ED93DDC6}" srcId="{32FD28D2-3CDE-4D36-A68C-2061AE23AD51}" destId="{37001A6F-588B-4126-88D8-3F89AAE22FC4}" srcOrd="3" destOrd="0" parTransId="{ACB26CAE-C8D2-4A92-9C8E-217B8FAF2B77}" sibTransId="{03B8E3CD-B156-4F5E-8481-13C1C75E6359}"/>
    <dgm:cxn modelId="{7B1626E3-FC2D-458A-B1A3-2DB6FC66A2FD}" srcId="{32FD28D2-3CDE-4D36-A68C-2061AE23AD51}" destId="{9FC5BF8C-F8CE-46DB-A19C-CF853DFAE610}" srcOrd="0" destOrd="0" parTransId="{FD5A1137-AAFB-43DE-81C9-B392B40D6B97}" sibTransId="{5BC60B24-5703-4D33-93A1-DFDE41496762}"/>
    <dgm:cxn modelId="{F76F301B-9DF2-4D03-B043-D5D03EA3D2A1}" srcId="{32FD28D2-3CDE-4D36-A68C-2061AE23AD51}" destId="{786291CF-AE71-4995-99B8-7DF172BE5AD9}" srcOrd="2" destOrd="0" parTransId="{1486A4AA-222F-4283-8DDA-F196D939E03F}" sibTransId="{F8E5C1CC-4C7E-4501-AF70-22BF20BD68C9}"/>
    <dgm:cxn modelId="{8C44C9A8-3CD5-410F-A675-ED8B2EC61888}" type="presOf" srcId="{786291CF-AE71-4995-99B8-7DF172BE5AD9}" destId="{EB5432DB-C38F-4669-A92A-01E999616562}" srcOrd="0" destOrd="0" presId="urn:microsoft.com/office/officeart/2005/8/layout/equation1"/>
    <dgm:cxn modelId="{F68E4FDC-8A6E-4AA6-80CC-E07E77BAAE9D}" type="presOf" srcId="{37001A6F-588B-4126-88D8-3F89AAE22FC4}" destId="{7570409C-CE9F-4E3B-A84A-C1D8C8A791E2}" srcOrd="0" destOrd="0" presId="urn:microsoft.com/office/officeart/2005/8/layout/equation1"/>
    <dgm:cxn modelId="{5EF6D742-9DF2-43FE-95CF-CE9D386EB8B9}" type="presOf" srcId="{F8E5C1CC-4C7E-4501-AF70-22BF20BD68C9}" destId="{7ECF0F11-3CEA-4EB2-952A-5EBD13A7AA59}" srcOrd="0" destOrd="0" presId="urn:microsoft.com/office/officeart/2005/8/layout/equation1"/>
    <dgm:cxn modelId="{33E832DF-8E1D-4D6F-914B-208F97AB040E}" type="presOf" srcId="{32FD28D2-3CDE-4D36-A68C-2061AE23AD51}" destId="{B3EA7430-0A13-40BF-98B3-9F2257BC5679}" srcOrd="0" destOrd="0" presId="urn:microsoft.com/office/officeart/2005/8/layout/equation1"/>
    <dgm:cxn modelId="{DD47D812-2927-461E-97F6-91770B1E3284}" type="presParOf" srcId="{B3EA7430-0A13-40BF-98B3-9F2257BC5679}" destId="{0392ADEF-796E-4C2C-B113-3F3C7EF4C771}" srcOrd="0" destOrd="0" presId="urn:microsoft.com/office/officeart/2005/8/layout/equation1"/>
    <dgm:cxn modelId="{EFA86E91-B6F7-40FC-B185-4BED6F1A0B4C}" type="presParOf" srcId="{B3EA7430-0A13-40BF-98B3-9F2257BC5679}" destId="{F1B5CBDE-7689-47C1-A70F-D0CE90678572}" srcOrd="1" destOrd="0" presId="urn:microsoft.com/office/officeart/2005/8/layout/equation1"/>
    <dgm:cxn modelId="{7B53FA38-D9DC-4702-8898-B2BBE986ED44}" type="presParOf" srcId="{B3EA7430-0A13-40BF-98B3-9F2257BC5679}" destId="{DEDE2BA9-4FA4-4CB6-8126-20DC4B73D5D3}" srcOrd="2" destOrd="0" presId="urn:microsoft.com/office/officeart/2005/8/layout/equation1"/>
    <dgm:cxn modelId="{0D0E5876-582E-4BCD-BF08-B3ED602A80FE}" type="presParOf" srcId="{B3EA7430-0A13-40BF-98B3-9F2257BC5679}" destId="{FFB6AB9B-3539-4CF7-B3AC-A01955241511}" srcOrd="3" destOrd="0" presId="urn:microsoft.com/office/officeart/2005/8/layout/equation1"/>
    <dgm:cxn modelId="{39B6A87B-A242-4C22-AC9E-96BBC9516948}" type="presParOf" srcId="{B3EA7430-0A13-40BF-98B3-9F2257BC5679}" destId="{A6B1EDA9-F517-4B6C-B80F-3628F64463ED}" srcOrd="4" destOrd="0" presId="urn:microsoft.com/office/officeart/2005/8/layout/equation1"/>
    <dgm:cxn modelId="{B3C284BF-988A-4362-B60C-553B037C9B49}" type="presParOf" srcId="{B3EA7430-0A13-40BF-98B3-9F2257BC5679}" destId="{43460FA9-093F-474F-A140-BE9E862DE38D}" srcOrd="5" destOrd="0" presId="urn:microsoft.com/office/officeart/2005/8/layout/equation1"/>
    <dgm:cxn modelId="{B639F8B7-B508-4758-9877-35D28339E8E1}" type="presParOf" srcId="{B3EA7430-0A13-40BF-98B3-9F2257BC5679}" destId="{F5ED31CE-CDF0-45E8-8D9C-F0D77FE9F0B7}" srcOrd="6" destOrd="0" presId="urn:microsoft.com/office/officeart/2005/8/layout/equation1"/>
    <dgm:cxn modelId="{D112F14D-D4AA-440A-8E07-818DA3C8A5C0}" type="presParOf" srcId="{B3EA7430-0A13-40BF-98B3-9F2257BC5679}" destId="{2A9F5C34-3B4D-4EA0-B50F-9B1FDCA3B48D}" srcOrd="7" destOrd="0" presId="urn:microsoft.com/office/officeart/2005/8/layout/equation1"/>
    <dgm:cxn modelId="{9497C22C-E15D-4674-9E91-95A15B7A5E57}" type="presParOf" srcId="{B3EA7430-0A13-40BF-98B3-9F2257BC5679}" destId="{EB5432DB-C38F-4669-A92A-01E999616562}" srcOrd="8" destOrd="0" presId="urn:microsoft.com/office/officeart/2005/8/layout/equation1"/>
    <dgm:cxn modelId="{F0029FDE-5937-405D-AE43-270F9C02FB0A}" type="presParOf" srcId="{B3EA7430-0A13-40BF-98B3-9F2257BC5679}" destId="{C8FC19EB-A9AE-4A64-99D9-05196DDDD7B7}" srcOrd="9" destOrd="0" presId="urn:microsoft.com/office/officeart/2005/8/layout/equation1"/>
    <dgm:cxn modelId="{D4E79971-BD74-48E6-BC78-E3CE8F2553BD}" type="presParOf" srcId="{B3EA7430-0A13-40BF-98B3-9F2257BC5679}" destId="{7ECF0F11-3CEA-4EB2-952A-5EBD13A7AA59}" srcOrd="10" destOrd="0" presId="urn:microsoft.com/office/officeart/2005/8/layout/equation1"/>
    <dgm:cxn modelId="{95EC5093-EEC7-4FAE-8D40-E5DC341F6067}" type="presParOf" srcId="{B3EA7430-0A13-40BF-98B3-9F2257BC5679}" destId="{0814FC40-7689-49F3-8518-79405180C56C}" srcOrd="11" destOrd="0" presId="urn:microsoft.com/office/officeart/2005/8/layout/equation1"/>
    <dgm:cxn modelId="{D5231939-53BA-4399-8837-338ADFA7798C}" type="presParOf" srcId="{B3EA7430-0A13-40BF-98B3-9F2257BC5679}" destId="{7570409C-CE9F-4E3B-A84A-C1D8C8A791E2}" srcOrd="12" destOrd="0" presId="urn:microsoft.com/office/officeart/2005/8/layout/equati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2FD28D2-3CDE-4D36-A68C-2061AE23AD51}" type="doc">
      <dgm:prSet loTypeId="urn:microsoft.com/office/officeart/2005/8/layout/equation1" loCatId="process" qsTypeId="urn:microsoft.com/office/officeart/2005/8/quickstyle/simple1" qsCatId="simple" csTypeId="urn:microsoft.com/office/officeart/2005/8/colors/accent1_2" csCatId="accent1" phldr="1"/>
      <dgm:spPr/>
    </dgm:pt>
    <dgm:pt modelId="{9FC5BF8C-F8CE-46DB-A19C-CF853DFAE610}">
      <dgm:prSet phldrT="[Texto]" custT="1"/>
      <dgm:spPr>
        <a:solidFill>
          <a:schemeClr val="tx1">
            <a:lumMod val="50000"/>
            <a:lumOff val="50000"/>
          </a:schemeClr>
        </a:solidFill>
      </dgm:spPr>
      <dgm:t>
        <a:bodyPr/>
        <a:lstStyle/>
        <a:p>
          <a:r>
            <a:rPr lang="pt-BR" sz="1800" dirty="0" smtClean="0"/>
            <a:t>Terreno</a:t>
          </a:r>
          <a:endParaRPr lang="pt-BR" sz="1800" dirty="0"/>
        </a:p>
      </dgm:t>
    </dgm:pt>
    <dgm:pt modelId="{FD5A1137-AAFB-43DE-81C9-B392B40D6B97}" type="parTrans" cxnId="{7B1626E3-FC2D-458A-B1A3-2DB6FC66A2FD}">
      <dgm:prSet/>
      <dgm:spPr/>
      <dgm:t>
        <a:bodyPr/>
        <a:lstStyle/>
        <a:p>
          <a:endParaRPr lang="pt-BR" sz="4800"/>
        </a:p>
      </dgm:t>
    </dgm:pt>
    <dgm:pt modelId="{5BC60B24-5703-4D33-93A1-DFDE41496762}" type="sibTrans" cxnId="{7B1626E3-FC2D-458A-B1A3-2DB6FC66A2FD}">
      <dgm:prSet custT="1"/>
      <dgm:spPr>
        <a:solidFill>
          <a:srgbClr val="FF0000"/>
        </a:solidFill>
      </dgm:spPr>
      <dgm:t>
        <a:bodyPr/>
        <a:lstStyle/>
        <a:p>
          <a:endParaRPr lang="pt-BR" sz="6000"/>
        </a:p>
      </dgm:t>
    </dgm:pt>
    <dgm:pt modelId="{617A5499-01F6-432C-8B73-38FBFDF8CC9E}">
      <dgm:prSet phldrT="[Texto]" custT="1"/>
      <dgm:spPr>
        <a:solidFill>
          <a:schemeClr val="tx1">
            <a:lumMod val="50000"/>
            <a:lumOff val="50000"/>
          </a:schemeClr>
        </a:solidFill>
      </dgm:spPr>
      <dgm:t>
        <a:bodyPr/>
        <a:lstStyle/>
        <a:p>
          <a:r>
            <a:rPr lang="pt-BR" sz="1800" dirty="0" smtClean="0"/>
            <a:t>Construção</a:t>
          </a:r>
          <a:endParaRPr lang="pt-BR" sz="1800" dirty="0"/>
        </a:p>
      </dgm:t>
    </dgm:pt>
    <dgm:pt modelId="{AAFE11C3-7026-4AA3-9F11-CBF4D073A48F}" type="parTrans" cxnId="{D31C5D91-330A-4511-B51A-2463F40EB065}">
      <dgm:prSet/>
      <dgm:spPr/>
      <dgm:t>
        <a:bodyPr/>
        <a:lstStyle/>
        <a:p>
          <a:endParaRPr lang="pt-BR" sz="4800"/>
        </a:p>
      </dgm:t>
    </dgm:pt>
    <dgm:pt modelId="{916DD99B-DA06-4BDC-963A-154BC1299C31}" type="sibTrans" cxnId="{D31C5D91-330A-4511-B51A-2463F40EB065}">
      <dgm:prSet custT="1"/>
      <dgm:spPr>
        <a:solidFill>
          <a:srgbClr val="FF0000"/>
        </a:solidFill>
      </dgm:spPr>
      <dgm:t>
        <a:bodyPr/>
        <a:lstStyle/>
        <a:p>
          <a:endParaRPr lang="pt-BR" sz="1600"/>
        </a:p>
      </dgm:t>
    </dgm:pt>
    <dgm:pt modelId="{37001A6F-588B-4126-88D8-3F89AAE22FC4}">
      <dgm:prSet phldrT="[Texto]" custT="1"/>
      <dgm:spPr>
        <a:solidFill>
          <a:srgbClr val="FF0000"/>
        </a:solidFill>
      </dgm:spPr>
      <dgm:t>
        <a:bodyPr/>
        <a:lstStyle/>
        <a:p>
          <a:r>
            <a:rPr lang="pt-BR" sz="2100" b="1" dirty="0" smtClean="0"/>
            <a:t>Mais fácil</a:t>
          </a:r>
        </a:p>
        <a:p>
          <a:r>
            <a:rPr lang="pt-BR" sz="2100" b="1" dirty="0" smtClean="0"/>
            <a:t>Mais barato</a:t>
          </a:r>
          <a:endParaRPr lang="pt-BR" sz="2100" b="1" dirty="0"/>
        </a:p>
      </dgm:t>
    </dgm:pt>
    <dgm:pt modelId="{ACB26CAE-C8D2-4A92-9C8E-217B8FAF2B77}" type="parTrans" cxnId="{2ADF1E05-6E92-4DF4-9089-25B3ED93DDC6}">
      <dgm:prSet/>
      <dgm:spPr/>
      <dgm:t>
        <a:bodyPr/>
        <a:lstStyle/>
        <a:p>
          <a:endParaRPr lang="pt-BR" sz="4800"/>
        </a:p>
      </dgm:t>
    </dgm:pt>
    <dgm:pt modelId="{03B8E3CD-B156-4F5E-8481-13C1C75E6359}" type="sibTrans" cxnId="{2ADF1E05-6E92-4DF4-9089-25B3ED93DDC6}">
      <dgm:prSet/>
      <dgm:spPr/>
      <dgm:t>
        <a:bodyPr/>
        <a:lstStyle/>
        <a:p>
          <a:endParaRPr lang="pt-BR" sz="4800"/>
        </a:p>
      </dgm:t>
    </dgm:pt>
    <dgm:pt modelId="{786291CF-AE71-4995-99B8-7DF172BE5AD9}">
      <dgm:prSet phldrT="[Texto]" custT="1"/>
      <dgm:spPr>
        <a:solidFill>
          <a:schemeClr val="tx1">
            <a:lumMod val="50000"/>
            <a:lumOff val="50000"/>
          </a:schemeClr>
        </a:solidFill>
      </dgm:spPr>
      <dgm:t>
        <a:bodyPr/>
        <a:lstStyle/>
        <a:p>
          <a:r>
            <a:rPr lang="pt-BR" sz="1750" dirty="0" smtClean="0"/>
            <a:t>Financiamento</a:t>
          </a:r>
          <a:endParaRPr lang="pt-BR" sz="1750" dirty="0"/>
        </a:p>
      </dgm:t>
    </dgm:pt>
    <dgm:pt modelId="{1486A4AA-222F-4283-8DDA-F196D939E03F}" type="parTrans" cxnId="{F76F301B-9DF2-4D03-B043-D5D03EA3D2A1}">
      <dgm:prSet/>
      <dgm:spPr/>
      <dgm:t>
        <a:bodyPr/>
        <a:lstStyle/>
        <a:p>
          <a:endParaRPr lang="pt-BR" sz="4800"/>
        </a:p>
      </dgm:t>
    </dgm:pt>
    <dgm:pt modelId="{F8E5C1CC-4C7E-4501-AF70-22BF20BD68C9}" type="sibTrans" cxnId="{F76F301B-9DF2-4D03-B043-D5D03EA3D2A1}">
      <dgm:prSet custT="1"/>
      <dgm:spPr>
        <a:solidFill>
          <a:srgbClr val="FF0000"/>
        </a:solidFill>
      </dgm:spPr>
      <dgm:t>
        <a:bodyPr/>
        <a:lstStyle/>
        <a:p>
          <a:endParaRPr lang="pt-BR" sz="1600"/>
        </a:p>
      </dgm:t>
    </dgm:pt>
    <dgm:pt modelId="{B3EA7430-0A13-40BF-98B3-9F2257BC5679}" type="pres">
      <dgm:prSet presAssocID="{32FD28D2-3CDE-4D36-A68C-2061AE23AD51}" presName="linearFlow" presStyleCnt="0">
        <dgm:presLayoutVars>
          <dgm:dir/>
          <dgm:resizeHandles val="exact"/>
        </dgm:presLayoutVars>
      </dgm:prSet>
      <dgm:spPr/>
    </dgm:pt>
    <dgm:pt modelId="{0392ADEF-796E-4C2C-B113-3F3C7EF4C771}" type="pres">
      <dgm:prSet presAssocID="{9FC5BF8C-F8CE-46DB-A19C-CF853DFAE610}" presName="node" presStyleLbl="node1" presStyleIdx="0" presStyleCnt="4" custScaleX="1030719" custScaleY="946281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F1B5CBDE-7689-47C1-A70F-D0CE90678572}" type="pres">
      <dgm:prSet presAssocID="{5BC60B24-5703-4D33-93A1-DFDE41496762}" presName="spacerL" presStyleCnt="0"/>
      <dgm:spPr/>
    </dgm:pt>
    <dgm:pt modelId="{DEDE2BA9-4FA4-4CB6-8126-20DC4B73D5D3}" type="pres">
      <dgm:prSet presAssocID="{5BC60B24-5703-4D33-93A1-DFDE41496762}" presName="sibTrans" presStyleLbl="sibTrans2D1" presStyleIdx="0" presStyleCnt="3" custFlipHor="1" custScaleX="324607" custScaleY="311213"/>
      <dgm:spPr/>
      <dgm:t>
        <a:bodyPr/>
        <a:lstStyle/>
        <a:p>
          <a:endParaRPr lang="pt-BR"/>
        </a:p>
      </dgm:t>
    </dgm:pt>
    <dgm:pt modelId="{FFB6AB9B-3539-4CF7-B3AC-A01955241511}" type="pres">
      <dgm:prSet presAssocID="{5BC60B24-5703-4D33-93A1-DFDE41496762}" presName="spacerR" presStyleCnt="0"/>
      <dgm:spPr/>
    </dgm:pt>
    <dgm:pt modelId="{A6B1EDA9-F517-4B6C-B80F-3628F64463ED}" type="pres">
      <dgm:prSet presAssocID="{617A5499-01F6-432C-8B73-38FBFDF8CC9E}" presName="node" presStyleLbl="node1" presStyleIdx="1" presStyleCnt="4" custScaleX="1030719" custScaleY="946281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43460FA9-093F-474F-A140-BE9E862DE38D}" type="pres">
      <dgm:prSet presAssocID="{916DD99B-DA06-4BDC-963A-154BC1299C31}" presName="spacerL" presStyleCnt="0"/>
      <dgm:spPr/>
    </dgm:pt>
    <dgm:pt modelId="{F5ED31CE-CDF0-45E8-8D9C-F0D77FE9F0B7}" type="pres">
      <dgm:prSet presAssocID="{916DD99B-DA06-4BDC-963A-154BC1299C31}" presName="sibTrans" presStyleLbl="sibTrans2D1" presStyleIdx="1" presStyleCnt="3" custScaleX="285576" custScaleY="318614"/>
      <dgm:spPr/>
      <dgm:t>
        <a:bodyPr/>
        <a:lstStyle/>
        <a:p>
          <a:endParaRPr lang="pt-BR"/>
        </a:p>
      </dgm:t>
    </dgm:pt>
    <dgm:pt modelId="{2A9F5C34-3B4D-4EA0-B50F-9B1FDCA3B48D}" type="pres">
      <dgm:prSet presAssocID="{916DD99B-DA06-4BDC-963A-154BC1299C31}" presName="spacerR" presStyleCnt="0"/>
      <dgm:spPr/>
    </dgm:pt>
    <dgm:pt modelId="{EB5432DB-C38F-4669-A92A-01E999616562}" type="pres">
      <dgm:prSet presAssocID="{786291CF-AE71-4995-99B8-7DF172BE5AD9}" presName="node" presStyleLbl="node1" presStyleIdx="2" presStyleCnt="4" custScaleX="1030719" custScaleY="946281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C8FC19EB-A9AE-4A64-99D9-05196DDDD7B7}" type="pres">
      <dgm:prSet presAssocID="{F8E5C1CC-4C7E-4501-AF70-22BF20BD68C9}" presName="spacerL" presStyleCnt="0"/>
      <dgm:spPr/>
    </dgm:pt>
    <dgm:pt modelId="{7ECF0F11-3CEA-4EB2-952A-5EBD13A7AA59}" type="pres">
      <dgm:prSet presAssocID="{F8E5C1CC-4C7E-4501-AF70-22BF20BD68C9}" presName="sibTrans" presStyleLbl="sibTrans2D1" presStyleIdx="2" presStyleCnt="3" custScaleX="263439" custScaleY="319954"/>
      <dgm:spPr/>
      <dgm:t>
        <a:bodyPr/>
        <a:lstStyle/>
        <a:p>
          <a:endParaRPr lang="pt-BR"/>
        </a:p>
      </dgm:t>
    </dgm:pt>
    <dgm:pt modelId="{0814FC40-7689-49F3-8518-79405180C56C}" type="pres">
      <dgm:prSet presAssocID="{F8E5C1CC-4C7E-4501-AF70-22BF20BD68C9}" presName="spacerR" presStyleCnt="0"/>
      <dgm:spPr/>
    </dgm:pt>
    <dgm:pt modelId="{7570409C-CE9F-4E3B-A84A-C1D8C8A791E2}" type="pres">
      <dgm:prSet presAssocID="{37001A6F-588B-4126-88D8-3F89AAE22FC4}" presName="node" presStyleLbl="node1" presStyleIdx="3" presStyleCnt="4" custScaleX="1030719" custScaleY="946281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6671C84E-0EEC-46D1-8A16-BFFB01EEEB8A}" type="presOf" srcId="{F8E5C1CC-4C7E-4501-AF70-22BF20BD68C9}" destId="{7ECF0F11-3CEA-4EB2-952A-5EBD13A7AA59}" srcOrd="0" destOrd="0" presId="urn:microsoft.com/office/officeart/2005/8/layout/equation1"/>
    <dgm:cxn modelId="{010F98A9-2AF1-497D-A843-DE62CF3F44CC}" type="presOf" srcId="{916DD99B-DA06-4BDC-963A-154BC1299C31}" destId="{F5ED31CE-CDF0-45E8-8D9C-F0D77FE9F0B7}" srcOrd="0" destOrd="0" presId="urn:microsoft.com/office/officeart/2005/8/layout/equation1"/>
    <dgm:cxn modelId="{0A1942A2-297D-4D36-BB6C-986D63D97F28}" type="presOf" srcId="{5BC60B24-5703-4D33-93A1-DFDE41496762}" destId="{DEDE2BA9-4FA4-4CB6-8126-20DC4B73D5D3}" srcOrd="0" destOrd="0" presId="urn:microsoft.com/office/officeart/2005/8/layout/equation1"/>
    <dgm:cxn modelId="{2D926C2D-ABB0-43C6-9BCF-B6282859E507}" type="presOf" srcId="{9FC5BF8C-F8CE-46DB-A19C-CF853DFAE610}" destId="{0392ADEF-796E-4C2C-B113-3F3C7EF4C771}" srcOrd="0" destOrd="0" presId="urn:microsoft.com/office/officeart/2005/8/layout/equation1"/>
    <dgm:cxn modelId="{5B045D86-4F9C-4FA0-8C88-CA431C9D6BBC}" type="presOf" srcId="{617A5499-01F6-432C-8B73-38FBFDF8CC9E}" destId="{A6B1EDA9-F517-4B6C-B80F-3628F64463ED}" srcOrd="0" destOrd="0" presId="urn:microsoft.com/office/officeart/2005/8/layout/equation1"/>
    <dgm:cxn modelId="{D31C5D91-330A-4511-B51A-2463F40EB065}" srcId="{32FD28D2-3CDE-4D36-A68C-2061AE23AD51}" destId="{617A5499-01F6-432C-8B73-38FBFDF8CC9E}" srcOrd="1" destOrd="0" parTransId="{AAFE11C3-7026-4AA3-9F11-CBF4D073A48F}" sibTransId="{916DD99B-DA06-4BDC-963A-154BC1299C31}"/>
    <dgm:cxn modelId="{2ADF1E05-6E92-4DF4-9089-25B3ED93DDC6}" srcId="{32FD28D2-3CDE-4D36-A68C-2061AE23AD51}" destId="{37001A6F-588B-4126-88D8-3F89AAE22FC4}" srcOrd="3" destOrd="0" parTransId="{ACB26CAE-C8D2-4A92-9C8E-217B8FAF2B77}" sibTransId="{03B8E3CD-B156-4F5E-8481-13C1C75E6359}"/>
    <dgm:cxn modelId="{7B1626E3-FC2D-458A-B1A3-2DB6FC66A2FD}" srcId="{32FD28D2-3CDE-4D36-A68C-2061AE23AD51}" destId="{9FC5BF8C-F8CE-46DB-A19C-CF853DFAE610}" srcOrd="0" destOrd="0" parTransId="{FD5A1137-AAFB-43DE-81C9-B392B40D6B97}" sibTransId="{5BC60B24-5703-4D33-93A1-DFDE41496762}"/>
    <dgm:cxn modelId="{6F852B00-35F5-47AF-BA23-FEA1496CE6B4}" type="presOf" srcId="{32FD28D2-3CDE-4D36-A68C-2061AE23AD51}" destId="{B3EA7430-0A13-40BF-98B3-9F2257BC5679}" srcOrd="0" destOrd="0" presId="urn:microsoft.com/office/officeart/2005/8/layout/equation1"/>
    <dgm:cxn modelId="{0464A729-8550-4A60-B267-5B1162161502}" type="presOf" srcId="{786291CF-AE71-4995-99B8-7DF172BE5AD9}" destId="{EB5432DB-C38F-4669-A92A-01E999616562}" srcOrd="0" destOrd="0" presId="urn:microsoft.com/office/officeart/2005/8/layout/equation1"/>
    <dgm:cxn modelId="{F76F301B-9DF2-4D03-B043-D5D03EA3D2A1}" srcId="{32FD28D2-3CDE-4D36-A68C-2061AE23AD51}" destId="{786291CF-AE71-4995-99B8-7DF172BE5AD9}" srcOrd="2" destOrd="0" parTransId="{1486A4AA-222F-4283-8DDA-F196D939E03F}" sibTransId="{F8E5C1CC-4C7E-4501-AF70-22BF20BD68C9}"/>
    <dgm:cxn modelId="{91AEA462-4109-4BA9-ACEF-A09443D98743}" type="presOf" srcId="{37001A6F-588B-4126-88D8-3F89AAE22FC4}" destId="{7570409C-CE9F-4E3B-A84A-C1D8C8A791E2}" srcOrd="0" destOrd="0" presId="urn:microsoft.com/office/officeart/2005/8/layout/equation1"/>
    <dgm:cxn modelId="{7398DAA7-91B3-4747-9C64-89C1A1D6EE53}" type="presParOf" srcId="{B3EA7430-0A13-40BF-98B3-9F2257BC5679}" destId="{0392ADEF-796E-4C2C-B113-3F3C7EF4C771}" srcOrd="0" destOrd="0" presId="urn:microsoft.com/office/officeart/2005/8/layout/equation1"/>
    <dgm:cxn modelId="{E9F0F59D-4E95-423C-A6BC-DE9794BA15AC}" type="presParOf" srcId="{B3EA7430-0A13-40BF-98B3-9F2257BC5679}" destId="{F1B5CBDE-7689-47C1-A70F-D0CE90678572}" srcOrd="1" destOrd="0" presId="urn:microsoft.com/office/officeart/2005/8/layout/equation1"/>
    <dgm:cxn modelId="{07DBE9EB-9C04-448D-BA23-BE79DC7C9F10}" type="presParOf" srcId="{B3EA7430-0A13-40BF-98B3-9F2257BC5679}" destId="{DEDE2BA9-4FA4-4CB6-8126-20DC4B73D5D3}" srcOrd="2" destOrd="0" presId="urn:microsoft.com/office/officeart/2005/8/layout/equation1"/>
    <dgm:cxn modelId="{44D60D76-A403-4BA8-AFE0-7B1FA12A1019}" type="presParOf" srcId="{B3EA7430-0A13-40BF-98B3-9F2257BC5679}" destId="{FFB6AB9B-3539-4CF7-B3AC-A01955241511}" srcOrd="3" destOrd="0" presId="urn:microsoft.com/office/officeart/2005/8/layout/equation1"/>
    <dgm:cxn modelId="{85933981-8FCC-4485-882E-8C80EA51FA67}" type="presParOf" srcId="{B3EA7430-0A13-40BF-98B3-9F2257BC5679}" destId="{A6B1EDA9-F517-4B6C-B80F-3628F64463ED}" srcOrd="4" destOrd="0" presId="urn:microsoft.com/office/officeart/2005/8/layout/equation1"/>
    <dgm:cxn modelId="{08842DD2-9197-4D18-8B91-EBFF9A86D692}" type="presParOf" srcId="{B3EA7430-0A13-40BF-98B3-9F2257BC5679}" destId="{43460FA9-093F-474F-A140-BE9E862DE38D}" srcOrd="5" destOrd="0" presId="urn:microsoft.com/office/officeart/2005/8/layout/equation1"/>
    <dgm:cxn modelId="{E017FA1B-D124-45CC-BFFC-6A2EF118A058}" type="presParOf" srcId="{B3EA7430-0A13-40BF-98B3-9F2257BC5679}" destId="{F5ED31CE-CDF0-45E8-8D9C-F0D77FE9F0B7}" srcOrd="6" destOrd="0" presId="urn:microsoft.com/office/officeart/2005/8/layout/equation1"/>
    <dgm:cxn modelId="{C1F8F428-19A9-41D0-8278-56023D84EEC8}" type="presParOf" srcId="{B3EA7430-0A13-40BF-98B3-9F2257BC5679}" destId="{2A9F5C34-3B4D-4EA0-B50F-9B1FDCA3B48D}" srcOrd="7" destOrd="0" presId="urn:microsoft.com/office/officeart/2005/8/layout/equation1"/>
    <dgm:cxn modelId="{66943BD7-DF41-433A-B10C-3EB4D141DCA7}" type="presParOf" srcId="{B3EA7430-0A13-40BF-98B3-9F2257BC5679}" destId="{EB5432DB-C38F-4669-A92A-01E999616562}" srcOrd="8" destOrd="0" presId="urn:microsoft.com/office/officeart/2005/8/layout/equation1"/>
    <dgm:cxn modelId="{F76AE212-5974-41F2-AF62-D3BEBB3D84C3}" type="presParOf" srcId="{B3EA7430-0A13-40BF-98B3-9F2257BC5679}" destId="{C8FC19EB-A9AE-4A64-99D9-05196DDDD7B7}" srcOrd="9" destOrd="0" presId="urn:microsoft.com/office/officeart/2005/8/layout/equation1"/>
    <dgm:cxn modelId="{B0ACD6D9-FA66-4992-A20A-EA203C0B0E0F}" type="presParOf" srcId="{B3EA7430-0A13-40BF-98B3-9F2257BC5679}" destId="{7ECF0F11-3CEA-4EB2-952A-5EBD13A7AA59}" srcOrd="10" destOrd="0" presId="urn:microsoft.com/office/officeart/2005/8/layout/equation1"/>
    <dgm:cxn modelId="{0562FD4A-1377-4EA5-8C37-128ED8E7BB07}" type="presParOf" srcId="{B3EA7430-0A13-40BF-98B3-9F2257BC5679}" destId="{0814FC40-7689-49F3-8518-79405180C56C}" srcOrd="11" destOrd="0" presId="urn:microsoft.com/office/officeart/2005/8/layout/equation1"/>
    <dgm:cxn modelId="{CDC4A21B-D959-40A9-A73B-6C873F2A1400}" type="presParOf" srcId="{B3EA7430-0A13-40BF-98B3-9F2257BC5679}" destId="{7570409C-CE9F-4E3B-A84A-C1D8C8A791E2}" srcOrd="12" destOrd="0" presId="urn:microsoft.com/office/officeart/2005/8/layout/equati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392ADEF-796E-4C2C-B113-3F3C7EF4C771}">
      <dsp:nvSpPr>
        <dsp:cNvPr id="0" name=""/>
        <dsp:cNvSpPr/>
      </dsp:nvSpPr>
      <dsp:spPr>
        <a:xfrm>
          <a:off x="2714" y="1509781"/>
          <a:ext cx="1966033" cy="1804972"/>
        </a:xfrm>
        <a:prstGeom prst="ellipse">
          <a:avLst/>
        </a:prstGeom>
        <a:solidFill>
          <a:schemeClr val="tx1">
            <a:lumMod val="50000"/>
            <a:lumOff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800" kern="1200" dirty="0" smtClean="0"/>
            <a:t>Terreno</a:t>
          </a:r>
          <a:endParaRPr lang="pt-BR" sz="1800" kern="1200" dirty="0"/>
        </a:p>
      </dsp:txBody>
      <dsp:txXfrm>
        <a:off x="290633" y="1774113"/>
        <a:ext cx="1390195" cy="1276308"/>
      </dsp:txXfrm>
    </dsp:sp>
    <dsp:sp modelId="{DEDE2BA9-4FA4-4CB6-8126-20DC4B73D5D3}">
      <dsp:nvSpPr>
        <dsp:cNvPr id="0" name=""/>
        <dsp:cNvSpPr/>
      </dsp:nvSpPr>
      <dsp:spPr>
        <a:xfrm flipH="1">
          <a:off x="1984235" y="2240118"/>
          <a:ext cx="359117" cy="344299"/>
        </a:xfrm>
        <a:prstGeom prst="mathPlus">
          <a:avLst/>
        </a:prstGeom>
        <a:solidFill>
          <a:srgbClr val="FF00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667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6000" kern="1200"/>
        </a:p>
      </dsp:txBody>
      <dsp:txXfrm>
        <a:off x="2031836" y="2371778"/>
        <a:ext cx="263915" cy="80979"/>
      </dsp:txXfrm>
    </dsp:sp>
    <dsp:sp modelId="{A6B1EDA9-F517-4B6C-B80F-3628F64463ED}">
      <dsp:nvSpPr>
        <dsp:cNvPr id="0" name=""/>
        <dsp:cNvSpPr/>
      </dsp:nvSpPr>
      <dsp:spPr>
        <a:xfrm>
          <a:off x="2358841" y="1509781"/>
          <a:ext cx="1966033" cy="1804972"/>
        </a:xfrm>
        <a:prstGeom prst="ellipse">
          <a:avLst/>
        </a:prstGeom>
        <a:solidFill>
          <a:schemeClr val="tx1">
            <a:lumMod val="50000"/>
            <a:lumOff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800" kern="1200" dirty="0" smtClean="0"/>
            <a:t>Construção</a:t>
          </a:r>
          <a:endParaRPr lang="pt-BR" sz="1800" kern="1200" dirty="0"/>
        </a:p>
      </dsp:txBody>
      <dsp:txXfrm>
        <a:off x="2646760" y="1774113"/>
        <a:ext cx="1390195" cy="1276308"/>
      </dsp:txXfrm>
    </dsp:sp>
    <dsp:sp modelId="{F5ED31CE-CDF0-45E8-8D9C-F0D77FE9F0B7}">
      <dsp:nvSpPr>
        <dsp:cNvPr id="0" name=""/>
        <dsp:cNvSpPr/>
      </dsp:nvSpPr>
      <dsp:spPr>
        <a:xfrm>
          <a:off x="4340363" y="2236024"/>
          <a:ext cx="315936" cy="352487"/>
        </a:xfrm>
        <a:prstGeom prst="mathPlus">
          <a:avLst/>
        </a:prstGeom>
        <a:solidFill>
          <a:srgbClr val="FF00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1600" kern="1200"/>
        </a:p>
      </dsp:txBody>
      <dsp:txXfrm>
        <a:off x="4382240" y="2375113"/>
        <a:ext cx="232182" cy="74309"/>
      </dsp:txXfrm>
    </dsp:sp>
    <dsp:sp modelId="{EB5432DB-C38F-4669-A92A-01E999616562}">
      <dsp:nvSpPr>
        <dsp:cNvPr id="0" name=""/>
        <dsp:cNvSpPr/>
      </dsp:nvSpPr>
      <dsp:spPr>
        <a:xfrm>
          <a:off x="4671788" y="1509781"/>
          <a:ext cx="1966033" cy="1804972"/>
        </a:xfrm>
        <a:prstGeom prst="ellipse">
          <a:avLst/>
        </a:prstGeom>
        <a:solidFill>
          <a:schemeClr val="tx1">
            <a:lumMod val="50000"/>
            <a:lumOff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77787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750" kern="1200" dirty="0" smtClean="0"/>
            <a:t>Financiamento</a:t>
          </a:r>
          <a:endParaRPr lang="pt-BR" sz="1750" kern="1200" dirty="0"/>
        </a:p>
      </dsp:txBody>
      <dsp:txXfrm>
        <a:off x="4959707" y="1774113"/>
        <a:ext cx="1390195" cy="1276308"/>
      </dsp:txXfrm>
    </dsp:sp>
    <dsp:sp modelId="{7ECF0F11-3CEA-4EB2-952A-5EBD13A7AA59}">
      <dsp:nvSpPr>
        <dsp:cNvPr id="0" name=""/>
        <dsp:cNvSpPr/>
      </dsp:nvSpPr>
      <dsp:spPr>
        <a:xfrm>
          <a:off x="6653309" y="2235283"/>
          <a:ext cx="291446" cy="353969"/>
        </a:xfrm>
        <a:prstGeom prst="mathEqual">
          <a:avLst/>
        </a:prstGeom>
        <a:solidFill>
          <a:srgbClr val="FF00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1600" kern="1200"/>
        </a:p>
      </dsp:txBody>
      <dsp:txXfrm>
        <a:off x="6691940" y="2308201"/>
        <a:ext cx="214184" cy="208133"/>
      </dsp:txXfrm>
    </dsp:sp>
    <dsp:sp modelId="{7570409C-CE9F-4E3B-A84A-C1D8C8A791E2}">
      <dsp:nvSpPr>
        <dsp:cNvPr id="0" name=""/>
        <dsp:cNvSpPr/>
      </dsp:nvSpPr>
      <dsp:spPr>
        <a:xfrm>
          <a:off x="6960244" y="1509781"/>
          <a:ext cx="1966033" cy="1804972"/>
        </a:xfrm>
        <a:prstGeom prst="ellipse">
          <a:avLst/>
        </a:prstGeom>
        <a:solidFill>
          <a:srgbClr val="FF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100" b="1" kern="1200" dirty="0" smtClean="0"/>
            <a:t>Mais fácil</a:t>
          </a:r>
        </a:p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100" b="1" kern="1200" dirty="0" smtClean="0"/>
            <a:t>Mais barato</a:t>
          </a:r>
          <a:endParaRPr lang="pt-BR" sz="2100" b="1" kern="1200" dirty="0"/>
        </a:p>
      </dsp:txBody>
      <dsp:txXfrm>
        <a:off x="7248163" y="1774113"/>
        <a:ext cx="1390195" cy="127630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equation1">
  <dgm:title val=""/>
  <dgm:desc val=""/>
  <dgm:catLst>
    <dgm:cat type="relationship" pri="17000"/>
    <dgm:cat type="process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choose name="Name0">
      <dgm:if name="Name1" func="var" arg="dir" op="equ" val="norm">
        <dgm:alg type="lin">
          <dgm:param type="fallback" val="2D"/>
        </dgm:alg>
      </dgm:if>
      <dgm:else name="Name2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fact="0.58"/>
      <dgm:constr type="primFontSz" for="ch" ptType="node" op="equ" val="65"/>
      <dgm:constr type="primFontSz" for="ch" ptType="sibTrans" op="equ" val="55"/>
      <dgm:constr type="primFontSz" for="ch" ptType="sibTrans" refType="primFontSz" refFor="ch" refPtType="node" op="lte" fact="0.8"/>
      <dgm:constr type="w" for="ch" forName="spacerL" refType="w" refFor="ch" refPtType="sibTrans" fact="0.14"/>
      <dgm:constr type="w" for="ch" forName="spacerR" refType="w" refFor="ch" refPtType="sibTrans" fact="0.14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pacerL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ibTrans">
          <dgm:alg type="tx"/>
          <dgm:choose name="Name3">
            <dgm:if name="Name4" axis="followSib" ptType="sibTrans" func="cnt" op="equ" val="0">
              <dgm:shape xmlns:r="http://schemas.openxmlformats.org/officeDocument/2006/relationships" type="mathEqual" r:blip="">
                <dgm:adjLst/>
              </dgm:shape>
            </dgm:if>
            <dgm:else name="Name5">
              <dgm:shape xmlns:r="http://schemas.openxmlformats.org/officeDocument/2006/relationships" type="mathPlus" r:blip="">
                <dgm:adjLst/>
              </dgm:shape>
            </dgm:else>
          </dgm:choose>
          <dgm:presOf axis="self"/>
          <dgm:constrLst>
            <dgm:constr type="h" refType="w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  <dgm:layoutNode name="spacerR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equation1">
  <dgm:title val=""/>
  <dgm:desc val=""/>
  <dgm:catLst>
    <dgm:cat type="relationship" pri="17000"/>
    <dgm:cat type="process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choose name="Name0">
      <dgm:if name="Name1" func="var" arg="dir" op="equ" val="norm">
        <dgm:alg type="lin">
          <dgm:param type="fallback" val="2D"/>
        </dgm:alg>
      </dgm:if>
      <dgm:else name="Name2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fact="0.58"/>
      <dgm:constr type="primFontSz" for="ch" ptType="node" op="equ" val="65"/>
      <dgm:constr type="primFontSz" for="ch" ptType="sibTrans" op="equ" val="55"/>
      <dgm:constr type="primFontSz" for="ch" ptType="sibTrans" refType="primFontSz" refFor="ch" refPtType="node" op="lte" fact="0.8"/>
      <dgm:constr type="w" for="ch" forName="spacerL" refType="w" refFor="ch" refPtType="sibTrans" fact="0.14"/>
      <dgm:constr type="w" for="ch" forName="spacerR" refType="w" refFor="ch" refPtType="sibTrans" fact="0.14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pacerL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ibTrans">
          <dgm:alg type="tx"/>
          <dgm:choose name="Name3">
            <dgm:if name="Name4" axis="followSib" ptType="sibTrans" func="cnt" op="equ" val="0">
              <dgm:shape xmlns:r="http://schemas.openxmlformats.org/officeDocument/2006/relationships" type="mathEqual" r:blip="">
                <dgm:adjLst/>
              </dgm:shape>
            </dgm:if>
            <dgm:else name="Name5">
              <dgm:shape xmlns:r="http://schemas.openxmlformats.org/officeDocument/2006/relationships" type="mathPlus" r:blip="">
                <dgm:adjLst/>
              </dgm:shape>
            </dgm:else>
          </dgm:choose>
          <dgm:presOf axis="self"/>
          <dgm:constrLst>
            <dgm:constr type="h" refType="w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  <dgm:layoutNode name="spacerR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equation1">
  <dgm:title val=""/>
  <dgm:desc val=""/>
  <dgm:catLst>
    <dgm:cat type="relationship" pri="17000"/>
    <dgm:cat type="process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choose name="Name0">
      <dgm:if name="Name1" func="var" arg="dir" op="equ" val="norm">
        <dgm:alg type="lin">
          <dgm:param type="fallback" val="2D"/>
        </dgm:alg>
      </dgm:if>
      <dgm:else name="Name2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fact="0.58"/>
      <dgm:constr type="primFontSz" for="ch" ptType="node" op="equ" val="65"/>
      <dgm:constr type="primFontSz" for="ch" ptType="sibTrans" op="equ" val="55"/>
      <dgm:constr type="primFontSz" for="ch" ptType="sibTrans" refType="primFontSz" refFor="ch" refPtType="node" op="lte" fact="0.8"/>
      <dgm:constr type="w" for="ch" forName="spacerL" refType="w" refFor="ch" refPtType="sibTrans" fact="0.14"/>
      <dgm:constr type="w" for="ch" forName="spacerR" refType="w" refFor="ch" refPtType="sibTrans" fact="0.14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pacerL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ibTrans">
          <dgm:alg type="tx"/>
          <dgm:choose name="Name3">
            <dgm:if name="Name4" axis="followSib" ptType="sibTrans" func="cnt" op="equ" val="0">
              <dgm:shape xmlns:r="http://schemas.openxmlformats.org/officeDocument/2006/relationships" type="mathEqual" r:blip="">
                <dgm:adjLst/>
              </dgm:shape>
            </dgm:if>
            <dgm:else name="Name5">
              <dgm:shape xmlns:r="http://schemas.openxmlformats.org/officeDocument/2006/relationships" type="mathPlus" r:blip="">
                <dgm:adjLst/>
              </dgm:shape>
            </dgm:else>
          </dgm:choose>
          <dgm:presOf axis="self"/>
          <dgm:constrLst>
            <dgm:constr type="h" refType="w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  <dgm:layoutNode name="spacerR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33" r="12614"/>
          <a:stretch/>
        </p:blipFill>
        <p:spPr>
          <a:xfrm>
            <a:off x="-9618" y="2204"/>
            <a:ext cx="9157447" cy="6855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46445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16296" b="88416"/>
          <a:stretch/>
        </p:blipFill>
        <p:spPr>
          <a:xfrm>
            <a:off x="-10049" y="-20538"/>
            <a:ext cx="9154049" cy="713234"/>
          </a:xfrm>
          <a:prstGeom prst="rect">
            <a:avLst/>
          </a:prstGeom>
        </p:spPr>
      </p:pic>
      <p:sp>
        <p:nvSpPr>
          <p:cNvPr id="4" name="Retângulo 3"/>
          <p:cNvSpPr/>
          <p:nvPr userDrawn="1"/>
        </p:nvSpPr>
        <p:spPr>
          <a:xfrm>
            <a:off x="-10048" y="6579132"/>
            <a:ext cx="9154048" cy="292315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Espaço Reservado para Número de Slide 1"/>
          <p:cNvSpPr txBox="1">
            <a:spLocks/>
          </p:cNvSpPr>
          <p:nvPr userDrawn="1"/>
        </p:nvSpPr>
        <p:spPr>
          <a:xfrm>
            <a:off x="-8099" y="6565685"/>
            <a:ext cx="648000" cy="324000"/>
          </a:xfrm>
          <a:prstGeom prst="rect">
            <a:avLst/>
          </a:prstGeom>
        </p:spPr>
        <p:txBody>
          <a:bodyPr/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88BE8E9-B3A2-460F-9965-FE67A689BA08}" type="slidenum">
              <a:rPr lang="pt-BR" sz="1600" b="1" smtClean="0">
                <a:solidFill>
                  <a:schemeClr val="bg1"/>
                </a:solidFill>
              </a:rPr>
              <a:pPr/>
              <a:t>‹nº›</a:t>
            </a:fld>
            <a:endParaRPr lang="pt-BR" sz="1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85875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16296" b="88416"/>
          <a:stretch/>
        </p:blipFill>
        <p:spPr>
          <a:xfrm>
            <a:off x="-10049" y="-20538"/>
            <a:ext cx="9154049" cy="713234"/>
          </a:xfrm>
          <a:prstGeom prst="rect">
            <a:avLst/>
          </a:prstGeom>
        </p:spPr>
      </p:pic>
      <p:sp>
        <p:nvSpPr>
          <p:cNvPr id="8" name="Retângulo 7"/>
          <p:cNvSpPr/>
          <p:nvPr userDrawn="1"/>
        </p:nvSpPr>
        <p:spPr>
          <a:xfrm>
            <a:off x="-10048" y="6675961"/>
            <a:ext cx="9154048" cy="195486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931552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chart" Target="../charts/chart2.xml"/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12" Type="http://schemas.openxmlformats.org/officeDocument/2006/relationships/image" Target="../media/image11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10.png"/><Relationship Id="rId5" Type="http://schemas.openxmlformats.org/officeDocument/2006/relationships/image" Target="../media/image5.wmf"/><Relationship Id="rId10" Type="http://schemas.openxmlformats.org/officeDocument/2006/relationships/image" Target="../media/image9.jpeg"/><Relationship Id="rId4" Type="http://schemas.openxmlformats.org/officeDocument/2006/relationships/image" Target="../media/image4.jpeg"/><Relationship Id="rId9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91430" y="483518"/>
            <a:ext cx="883536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b="1" dirty="0" smtClean="0">
                <a:solidFill>
                  <a:schemeClr val="bg1"/>
                </a:solidFill>
              </a:rPr>
              <a:t>Convenção LARES 2017 – Desafios Habitação Social</a:t>
            </a:r>
            <a:endParaRPr lang="pt-BR" sz="3200" b="1" dirty="0">
              <a:solidFill>
                <a:schemeClr val="bg1"/>
              </a:solidFill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91430" y="1116732"/>
            <a:ext cx="51845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i="1" dirty="0" smtClean="0">
                <a:solidFill>
                  <a:schemeClr val="bg1"/>
                </a:solidFill>
              </a:rPr>
              <a:t>14/09/2017 – São Paulo - SP</a:t>
            </a:r>
            <a:endParaRPr lang="pt-BR" sz="20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3142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ta para a direita 6"/>
          <p:cNvSpPr/>
          <p:nvPr/>
        </p:nvSpPr>
        <p:spPr>
          <a:xfrm rot="10800000">
            <a:off x="3218090" y="3174774"/>
            <a:ext cx="1563425" cy="805967"/>
          </a:xfrm>
          <a:prstGeom prst="rightArrow">
            <a:avLst>
              <a:gd name="adj1" fmla="val 51749"/>
              <a:gd name="adj2" fmla="val 51796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074" name="Picture 2" descr="C:\Users\dferrari\AppData\Local\Microsoft\Windows\Temporary Internet Files\Content.Outlook\7S5R7CSX\Vagas 2 - Agat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0886" y="764704"/>
            <a:ext cx="4219586" cy="5626115"/>
          </a:xfrm>
          <a:prstGeom prst="roundRect">
            <a:avLst>
              <a:gd name="adj" fmla="val 9731"/>
            </a:avLst>
          </a:prstGeom>
          <a:noFill/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ixaDeTexto 5"/>
          <p:cNvSpPr txBox="1"/>
          <p:nvPr/>
        </p:nvSpPr>
        <p:spPr>
          <a:xfrm>
            <a:off x="1001096" y="107921"/>
            <a:ext cx="75608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 smtClean="0">
                <a:solidFill>
                  <a:schemeClr val="bg1"/>
                </a:solidFill>
              </a:rPr>
              <a:t>Desafios Para Mobilidade</a:t>
            </a:r>
            <a:endParaRPr lang="pt-BR" sz="3200" b="1" dirty="0" smtClean="0">
              <a:solidFill>
                <a:schemeClr val="bg1"/>
              </a:solidFill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704685" y="2132856"/>
            <a:ext cx="2457878" cy="3168352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pt-BR"/>
            </a:defPPr>
            <a:lvl1pPr algn="ctr">
              <a:defRPr sz="20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pt-BR" sz="2400" dirty="0" smtClean="0"/>
              <a:t>Vagas </a:t>
            </a:r>
            <a:r>
              <a:rPr lang="pt-BR" sz="2400" dirty="0"/>
              <a:t>de uso </a:t>
            </a:r>
            <a:r>
              <a:rPr lang="pt-BR" sz="2400" dirty="0" smtClean="0"/>
              <a:t>privativo</a:t>
            </a:r>
            <a:br>
              <a:rPr lang="pt-BR" sz="2400" dirty="0" smtClean="0"/>
            </a:br>
            <a:endParaRPr lang="pt-BR" sz="2400" dirty="0" smtClean="0"/>
          </a:p>
          <a:p>
            <a:r>
              <a:rPr lang="pt-BR" sz="3200" dirty="0" smtClean="0"/>
              <a:t>X</a:t>
            </a:r>
            <a:r>
              <a:rPr lang="pt-BR" sz="2400" dirty="0" smtClean="0"/>
              <a:t/>
            </a:r>
            <a:br>
              <a:rPr lang="pt-BR" sz="2400" dirty="0" smtClean="0"/>
            </a:br>
            <a:endParaRPr lang="pt-BR" sz="2400" dirty="0" smtClean="0"/>
          </a:p>
          <a:p>
            <a:r>
              <a:rPr lang="pt-BR" sz="2400" dirty="0" smtClean="0"/>
              <a:t>Vagas </a:t>
            </a:r>
            <a:r>
              <a:rPr lang="pt-BR" sz="2400" dirty="0"/>
              <a:t>de uso </a:t>
            </a:r>
            <a:r>
              <a:rPr lang="pt-BR" sz="2400" dirty="0" smtClean="0"/>
              <a:t>comum</a:t>
            </a:r>
            <a:endParaRPr lang="pt-BR" sz="2400" dirty="0"/>
          </a:p>
        </p:txBody>
      </p:sp>
    </p:spTree>
    <p:extLst>
      <p:ext uri="{BB962C8B-B14F-4D97-AF65-F5344CB8AC3E}">
        <p14:creationId xmlns:p14="http://schemas.microsoft.com/office/powerpoint/2010/main" val="931612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467544" y="908720"/>
            <a:ext cx="74168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/>
              <a:t>Estudo estatístico </a:t>
            </a:r>
            <a:r>
              <a:rPr lang="pt-BR" dirty="0" smtClean="0"/>
              <a:t>– impacto da não vaga</a:t>
            </a:r>
          </a:p>
          <a:p>
            <a:r>
              <a:rPr lang="pt-BR" b="1" dirty="0" smtClean="0"/>
              <a:t>Variáveis:</a:t>
            </a:r>
          </a:p>
          <a:p>
            <a:pPr marL="1200150" lvl="2" indent="-285750">
              <a:buFont typeface="Wingdings" panose="05000000000000000000" pitchFamily="2" charset="2"/>
              <a:buChar char="ü"/>
            </a:pPr>
            <a:r>
              <a:rPr lang="pt-BR" dirty="0" smtClean="0"/>
              <a:t>Renda, faixa etária, filhos</a:t>
            </a:r>
          </a:p>
          <a:p>
            <a:pPr marL="1200150" lvl="2" indent="-285750">
              <a:buFont typeface="Wingdings" panose="05000000000000000000" pitchFamily="2" charset="2"/>
              <a:buChar char="ü"/>
            </a:pPr>
            <a:r>
              <a:rPr lang="pt-BR" dirty="0" smtClean="0"/>
              <a:t>Oferta transporte, comércio, serviços, educação</a:t>
            </a:r>
            <a:endParaRPr lang="pt-BR" dirty="0"/>
          </a:p>
        </p:txBody>
      </p:sp>
      <p:pic>
        <p:nvPicPr>
          <p:cNvPr id="2050" name="Picture 2" descr="C:\Users\dferrari\Pictures\vagas_nova itaquer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76390" y="3130730"/>
            <a:ext cx="4346497" cy="2442731"/>
          </a:xfrm>
          <a:prstGeom prst="roundRect">
            <a:avLst>
              <a:gd name="adj" fmla="val 9731"/>
            </a:avLst>
          </a:prstGeom>
          <a:noFill/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dferrari\Pictures\vaga_itaim paulist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422135" y="3124788"/>
            <a:ext cx="4352709" cy="2448399"/>
          </a:xfrm>
          <a:prstGeom prst="roundRect">
            <a:avLst>
              <a:gd name="adj" fmla="val 9731"/>
            </a:avLst>
          </a:prstGeom>
          <a:noFill/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ixaDeTexto 6"/>
          <p:cNvSpPr txBox="1"/>
          <p:nvPr/>
        </p:nvSpPr>
        <p:spPr>
          <a:xfrm>
            <a:off x="1001096" y="107921"/>
            <a:ext cx="75608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 smtClean="0">
                <a:solidFill>
                  <a:schemeClr val="bg1"/>
                </a:solidFill>
              </a:rPr>
              <a:t>Desafios Para Mobilidade</a:t>
            </a:r>
            <a:endParaRPr lang="pt-BR" sz="3200" b="1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8264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3301" y="1556792"/>
            <a:ext cx="5350158" cy="3960440"/>
          </a:xfrm>
          <a:prstGeom prst="roundRect">
            <a:avLst>
              <a:gd name="adj" fmla="val 9731"/>
            </a:avLst>
          </a:prstGeom>
          <a:noFill/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6" name="Retângulo de cantos arredondados 5"/>
          <p:cNvSpPr/>
          <p:nvPr/>
        </p:nvSpPr>
        <p:spPr>
          <a:xfrm>
            <a:off x="153240" y="1162844"/>
            <a:ext cx="3515512" cy="5002460"/>
          </a:xfrm>
          <a:prstGeom prst="roundRect">
            <a:avLst>
              <a:gd name="adj" fmla="val 7682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CaixaDeTexto 8"/>
          <p:cNvSpPr txBox="1"/>
          <p:nvPr/>
        </p:nvSpPr>
        <p:spPr>
          <a:xfrm>
            <a:off x="1001096" y="107921"/>
            <a:ext cx="75608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 smtClean="0">
                <a:solidFill>
                  <a:schemeClr val="bg1"/>
                </a:solidFill>
              </a:rPr>
              <a:t>Desafios Para Mobilidade</a:t>
            </a:r>
            <a:endParaRPr lang="pt-BR" sz="3200" b="1" dirty="0" smtClean="0">
              <a:solidFill>
                <a:schemeClr val="bg1"/>
              </a:solidFill>
            </a:endParaRPr>
          </a:p>
        </p:txBody>
      </p:sp>
      <p:sp>
        <p:nvSpPr>
          <p:cNvPr id="11" name="Retângulo de cantos arredondados 10"/>
          <p:cNvSpPr/>
          <p:nvPr/>
        </p:nvSpPr>
        <p:spPr>
          <a:xfrm>
            <a:off x="220308" y="1348388"/>
            <a:ext cx="3381376" cy="689611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Mudança cultural e investimento</a:t>
            </a:r>
          </a:p>
        </p:txBody>
      </p:sp>
      <p:sp>
        <p:nvSpPr>
          <p:cNvPr id="12" name="Retângulo de cantos arredondados 11"/>
          <p:cNvSpPr/>
          <p:nvPr/>
        </p:nvSpPr>
        <p:spPr>
          <a:xfrm>
            <a:off x="206262" y="2155717"/>
            <a:ext cx="3381376" cy="663312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Transporte intermodal</a:t>
            </a:r>
          </a:p>
        </p:txBody>
      </p:sp>
      <p:sp>
        <p:nvSpPr>
          <p:cNvPr id="13" name="Retângulo de cantos arredondados 12"/>
          <p:cNvSpPr/>
          <p:nvPr/>
        </p:nvSpPr>
        <p:spPr>
          <a:xfrm>
            <a:off x="206262" y="2947017"/>
            <a:ext cx="3381376" cy="683179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Direção automatizada, semáforos </a:t>
            </a:r>
            <a:r>
              <a:rPr lang="pt-BR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inteligentes</a:t>
            </a:r>
            <a:endParaRPr lang="pt-BR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4" name="Retângulo de cantos arredondados 13"/>
          <p:cNvSpPr/>
          <p:nvPr/>
        </p:nvSpPr>
        <p:spPr>
          <a:xfrm>
            <a:off x="206262" y="3728057"/>
            <a:ext cx="3381376" cy="648072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Conexão com o usuário e </a:t>
            </a:r>
            <a:r>
              <a:rPr lang="pt-BR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apps</a:t>
            </a:r>
            <a:r>
              <a:rPr lang="pt-BR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de </a:t>
            </a:r>
            <a:r>
              <a:rPr lang="pt-BR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localização</a:t>
            </a:r>
            <a:endParaRPr lang="pt-BR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5" name="Retângulo de cantos arredondados 14"/>
          <p:cNvSpPr/>
          <p:nvPr/>
        </p:nvSpPr>
        <p:spPr>
          <a:xfrm>
            <a:off x="206262" y="4504905"/>
            <a:ext cx="3381376" cy="720835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Carros elétricos e compartilhados</a:t>
            </a:r>
          </a:p>
        </p:txBody>
      </p:sp>
      <p:sp>
        <p:nvSpPr>
          <p:cNvPr id="16" name="Retângulo de cantos arredondados 15"/>
          <p:cNvSpPr/>
          <p:nvPr/>
        </p:nvSpPr>
        <p:spPr>
          <a:xfrm>
            <a:off x="220308" y="5349569"/>
            <a:ext cx="3381376" cy="607331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Vagas compartilhadas</a:t>
            </a:r>
          </a:p>
        </p:txBody>
      </p:sp>
    </p:spTree>
    <p:extLst>
      <p:ext uri="{BB962C8B-B14F-4D97-AF65-F5344CB8AC3E}">
        <p14:creationId xmlns:p14="http://schemas.microsoft.com/office/powerpoint/2010/main" val="2063817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750"/>
                            </p:stCondLst>
                            <p:childTnLst>
                              <p:par>
                                <p:cTn id="29" presetID="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500"/>
                            </p:stCondLst>
                            <p:childTnLst>
                              <p:par>
                                <p:cTn id="34" presetID="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250"/>
                            </p:stCondLst>
                            <p:childTnLst>
                              <p:par>
                                <p:cTn id="39" presetID="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ta para baixo 2"/>
          <p:cNvSpPr/>
          <p:nvPr/>
        </p:nvSpPr>
        <p:spPr>
          <a:xfrm>
            <a:off x="2960060" y="4293096"/>
            <a:ext cx="1035716" cy="1010205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CaixaDeTexto 1"/>
          <p:cNvSpPr txBox="1"/>
          <p:nvPr/>
        </p:nvSpPr>
        <p:spPr>
          <a:xfrm>
            <a:off x="1001096" y="107921"/>
            <a:ext cx="75608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 smtClean="0">
                <a:solidFill>
                  <a:schemeClr val="bg1"/>
                </a:solidFill>
              </a:rPr>
              <a:t>Desafios – Habitação Social</a:t>
            </a:r>
            <a:endParaRPr lang="pt-BR" sz="3200" b="1" dirty="0" smtClean="0">
              <a:solidFill>
                <a:schemeClr val="bg1"/>
              </a:solidFill>
            </a:endParaRPr>
          </a:p>
        </p:txBody>
      </p:sp>
      <p:graphicFrame>
        <p:nvGraphicFramePr>
          <p:cNvPr id="5" name="Diagrama 4"/>
          <p:cNvGraphicFramePr/>
          <p:nvPr>
            <p:extLst>
              <p:ext uri="{D42A27DB-BD31-4B8C-83A1-F6EECF244321}">
                <p14:modId xmlns:p14="http://schemas.microsoft.com/office/powerpoint/2010/main" val="4183399560"/>
              </p:ext>
            </p:extLst>
          </p:nvPr>
        </p:nvGraphicFramePr>
        <p:xfrm>
          <a:off x="107504" y="1124744"/>
          <a:ext cx="8928992" cy="48245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CaixaDeTexto 3"/>
          <p:cNvSpPr txBox="1"/>
          <p:nvPr/>
        </p:nvSpPr>
        <p:spPr>
          <a:xfrm>
            <a:off x="2613036" y="5348514"/>
            <a:ext cx="17781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pt-BR" dirty="0"/>
              <a:t>Continuidade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pt-BR" dirty="0"/>
              <a:t>Padronização</a:t>
            </a:r>
          </a:p>
        </p:txBody>
      </p:sp>
      <p:sp>
        <p:nvSpPr>
          <p:cNvPr id="6" name="Elipse 5"/>
          <p:cNvSpPr/>
          <p:nvPr/>
        </p:nvSpPr>
        <p:spPr>
          <a:xfrm>
            <a:off x="2483768" y="2636912"/>
            <a:ext cx="1944216" cy="180020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74401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0392ADEF-796E-4C2C-B113-3F3C7EF4C77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DEDE2BA9-4FA4-4CB6-8126-20DC4B73D5D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A6B1EDA9-F517-4B6C-B80F-3628F64463E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F5ED31CE-CDF0-45E8-8D9C-F0D77FE9F0B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EB5432DB-C38F-4669-A92A-01E99961656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7ECF0F11-3CEA-4EB2-952A-5EBD13A7AA5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7570409C-CE9F-4E3B-A84A-C1D8C8A791E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Graphic spid="5" grpId="0">
        <p:bldSub>
          <a:bldDgm bld="one"/>
        </p:bldSub>
      </p:bldGraphic>
      <p:bldP spid="4" grpId="0"/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ta para a direita 5"/>
          <p:cNvSpPr/>
          <p:nvPr/>
        </p:nvSpPr>
        <p:spPr>
          <a:xfrm>
            <a:off x="3134594" y="1947709"/>
            <a:ext cx="2033972" cy="418924"/>
          </a:xfrm>
          <a:prstGeom prst="rightArrow">
            <a:avLst>
              <a:gd name="adj1" fmla="val 51749"/>
              <a:gd name="adj2" fmla="val 51796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 de cantos arredondados 6"/>
          <p:cNvSpPr/>
          <p:nvPr/>
        </p:nvSpPr>
        <p:spPr>
          <a:xfrm>
            <a:off x="5201062" y="1942193"/>
            <a:ext cx="3835434" cy="43280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Produção </a:t>
            </a:r>
            <a:r>
              <a:rPr lang="pt-BR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manual</a:t>
            </a:r>
            <a:endParaRPr lang="pt-BR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8" name="Seta para a direita 7"/>
          <p:cNvSpPr/>
          <p:nvPr/>
        </p:nvSpPr>
        <p:spPr>
          <a:xfrm>
            <a:off x="3120548" y="2596251"/>
            <a:ext cx="2033972" cy="418924"/>
          </a:xfrm>
          <a:prstGeom prst="rightArrow">
            <a:avLst>
              <a:gd name="adj1" fmla="val 51749"/>
              <a:gd name="adj2" fmla="val 51796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Retângulo de cantos arredondados 8"/>
          <p:cNvSpPr/>
          <p:nvPr/>
        </p:nvSpPr>
        <p:spPr>
          <a:xfrm>
            <a:off x="5187016" y="2590735"/>
            <a:ext cx="3849480" cy="43280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Baixa utilização de equipamentos </a:t>
            </a:r>
          </a:p>
        </p:txBody>
      </p:sp>
      <p:sp>
        <p:nvSpPr>
          <p:cNvPr id="10" name="Seta para a direita 9"/>
          <p:cNvSpPr/>
          <p:nvPr/>
        </p:nvSpPr>
        <p:spPr>
          <a:xfrm>
            <a:off x="3120548" y="3220920"/>
            <a:ext cx="2033972" cy="418924"/>
          </a:xfrm>
          <a:prstGeom prst="rightArrow">
            <a:avLst>
              <a:gd name="adj1" fmla="val 51749"/>
              <a:gd name="adj2" fmla="val 51796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Retângulo de cantos arredondados 10"/>
          <p:cNvSpPr/>
          <p:nvPr/>
        </p:nvSpPr>
        <p:spPr>
          <a:xfrm>
            <a:off x="5187016" y="3215404"/>
            <a:ext cx="3849480" cy="43280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Baixa utilização de tecnologia</a:t>
            </a:r>
          </a:p>
        </p:txBody>
      </p:sp>
      <p:sp>
        <p:nvSpPr>
          <p:cNvPr id="12" name="Seta para a direita 11"/>
          <p:cNvSpPr/>
          <p:nvPr/>
        </p:nvSpPr>
        <p:spPr>
          <a:xfrm>
            <a:off x="3120548" y="3868992"/>
            <a:ext cx="2033972" cy="418924"/>
          </a:xfrm>
          <a:prstGeom prst="rightArrow">
            <a:avLst>
              <a:gd name="adj1" fmla="val 51749"/>
              <a:gd name="adj2" fmla="val 51796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Retângulo de cantos arredondados 12"/>
          <p:cNvSpPr/>
          <p:nvPr/>
        </p:nvSpPr>
        <p:spPr>
          <a:xfrm>
            <a:off x="5187016" y="3863476"/>
            <a:ext cx="3849480" cy="43280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Baixa consolidação de atividades </a:t>
            </a:r>
          </a:p>
        </p:txBody>
      </p:sp>
      <p:sp>
        <p:nvSpPr>
          <p:cNvPr id="14" name="Seta para a direita 13"/>
          <p:cNvSpPr/>
          <p:nvPr/>
        </p:nvSpPr>
        <p:spPr>
          <a:xfrm>
            <a:off x="3120548" y="4517064"/>
            <a:ext cx="2033972" cy="418924"/>
          </a:xfrm>
          <a:prstGeom prst="rightArrow">
            <a:avLst>
              <a:gd name="adj1" fmla="val 51749"/>
              <a:gd name="adj2" fmla="val 51796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Retângulo de cantos arredondados 14"/>
          <p:cNvSpPr/>
          <p:nvPr/>
        </p:nvSpPr>
        <p:spPr>
          <a:xfrm>
            <a:off x="5187016" y="4511548"/>
            <a:ext cx="3849480" cy="43280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Poucos ganhos </a:t>
            </a:r>
            <a:r>
              <a:rPr lang="pt-BR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de </a:t>
            </a:r>
            <a:r>
              <a:rPr lang="pt-BR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escala</a:t>
            </a:r>
          </a:p>
        </p:txBody>
      </p:sp>
      <p:sp>
        <p:nvSpPr>
          <p:cNvPr id="16" name="Seta para a direita 15"/>
          <p:cNvSpPr/>
          <p:nvPr/>
        </p:nvSpPr>
        <p:spPr>
          <a:xfrm>
            <a:off x="3134594" y="5133425"/>
            <a:ext cx="2033972" cy="418924"/>
          </a:xfrm>
          <a:prstGeom prst="rightArrow">
            <a:avLst>
              <a:gd name="adj1" fmla="val 51749"/>
              <a:gd name="adj2" fmla="val 51796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CaixaDeTexto 1"/>
          <p:cNvSpPr txBox="1"/>
          <p:nvPr/>
        </p:nvSpPr>
        <p:spPr>
          <a:xfrm>
            <a:off x="1001096" y="107921"/>
            <a:ext cx="75608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 smtClean="0">
                <a:solidFill>
                  <a:schemeClr val="bg1"/>
                </a:solidFill>
              </a:rPr>
              <a:t>Desafios – Habitação Social - Construção</a:t>
            </a:r>
            <a:endParaRPr lang="pt-BR" sz="3200" b="1" dirty="0" smtClean="0">
              <a:solidFill>
                <a:schemeClr val="bg1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96751"/>
            <a:ext cx="4229462" cy="5099833"/>
          </a:xfrm>
          <a:prstGeom prst="roundRect">
            <a:avLst>
              <a:gd name="adj" fmla="val 9731"/>
            </a:avLst>
          </a:prstGeom>
          <a:noFill/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8" name="Retângulo de cantos arredondados 17"/>
          <p:cNvSpPr/>
          <p:nvPr/>
        </p:nvSpPr>
        <p:spPr>
          <a:xfrm>
            <a:off x="5206180" y="5156437"/>
            <a:ext cx="3830315" cy="43280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Falta de padronização</a:t>
            </a:r>
            <a:endParaRPr lang="pt-BR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3474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250"/>
                            </p:stCondLst>
                            <p:childTnLst>
                              <p:par>
                                <p:cTn id="35" presetID="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750"/>
                            </p:stCondLst>
                            <p:childTnLst>
                              <p:par>
                                <p:cTn id="53" presetID="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001096" y="107921"/>
            <a:ext cx="75608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 smtClean="0">
                <a:solidFill>
                  <a:schemeClr val="bg1"/>
                </a:solidFill>
              </a:rPr>
              <a:t>Desafios – Habitação Social - Construção</a:t>
            </a:r>
            <a:endParaRPr lang="pt-BR" sz="3200" b="1" dirty="0" smtClean="0">
              <a:solidFill>
                <a:schemeClr val="bg1"/>
              </a:solidFill>
            </a:endParaRPr>
          </a:p>
        </p:txBody>
      </p:sp>
      <p:sp>
        <p:nvSpPr>
          <p:cNvPr id="10" name="Rectangle 22"/>
          <p:cNvSpPr>
            <a:spLocks noChangeArrowheads="1"/>
          </p:cNvSpPr>
          <p:nvPr/>
        </p:nvSpPr>
        <p:spPr bwMode="auto">
          <a:xfrm>
            <a:off x="250825" y="836712"/>
            <a:ext cx="8642350" cy="576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46863" rIns="90043" bIns="46863"/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pt-BR" altLang="en-US" b="1" u="sng" dirty="0">
                <a:solidFill>
                  <a:srgbClr val="525252"/>
                </a:solidFill>
                <a:cs typeface="Arial" charset="0"/>
              </a:rPr>
              <a:t>Projetos altamente padronizados: </a:t>
            </a:r>
            <a:r>
              <a:rPr lang="pt-BR" altLang="en-US" b="1" dirty="0">
                <a:solidFill>
                  <a:srgbClr val="525252"/>
                </a:solidFill>
                <a:cs typeface="Arial" charset="0"/>
              </a:rPr>
              <a:t/>
            </a:r>
            <a:br>
              <a:rPr lang="pt-BR" altLang="en-US" b="1" dirty="0">
                <a:solidFill>
                  <a:srgbClr val="525252"/>
                </a:solidFill>
                <a:cs typeface="Arial" charset="0"/>
              </a:rPr>
            </a:br>
            <a:r>
              <a:rPr lang="pt-BR" altLang="en-US" dirty="0" smtClean="0">
                <a:solidFill>
                  <a:srgbClr val="525252"/>
                </a:solidFill>
                <a:cs typeface="Arial" charset="0"/>
              </a:rPr>
              <a:t>Produtos praticamente </a:t>
            </a:r>
            <a:r>
              <a:rPr lang="pt-BR" altLang="en-US" dirty="0">
                <a:solidFill>
                  <a:srgbClr val="525252"/>
                </a:solidFill>
                <a:cs typeface="Arial" charset="0"/>
              </a:rPr>
              <a:t>idênticos oferecidos em todas as 6 áreas </a:t>
            </a:r>
            <a:r>
              <a:rPr lang="pt-BR" altLang="en-US" dirty="0" smtClean="0">
                <a:solidFill>
                  <a:srgbClr val="525252"/>
                </a:solidFill>
                <a:cs typeface="Arial" charset="0"/>
              </a:rPr>
              <a:t>metropolitanas</a:t>
            </a:r>
            <a:endParaRPr lang="pt-BR" altLang="en-US" b="1" dirty="0">
              <a:solidFill>
                <a:srgbClr val="525252"/>
              </a:solidFill>
              <a:cs typeface="Arial" charset="0"/>
            </a:endParaRPr>
          </a:p>
        </p:txBody>
      </p:sp>
      <p:sp>
        <p:nvSpPr>
          <p:cNvPr id="12" name="Rectangle 12"/>
          <p:cNvSpPr>
            <a:spLocks noChangeArrowheads="1"/>
          </p:cNvSpPr>
          <p:nvPr/>
        </p:nvSpPr>
        <p:spPr bwMode="gray">
          <a:xfrm>
            <a:off x="233548" y="1725251"/>
            <a:ext cx="4500000" cy="307777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/>
          <a:p>
            <a:pPr defTabSz="1073150"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Font typeface="Wingdings" pitchFamily="2" charset="2"/>
              <a:buNone/>
            </a:pPr>
            <a:r>
              <a:rPr lang="pt-BR" sz="2000" b="1" dirty="0">
                <a:solidFill>
                  <a:srgbClr val="D30000"/>
                </a:solidFill>
                <a:cs typeface="Arial" charset="0"/>
              </a:rPr>
              <a:t>Moldes de </a:t>
            </a:r>
            <a:r>
              <a:rPr lang="pt-BR" sz="2000" b="1" dirty="0" smtClean="0">
                <a:solidFill>
                  <a:srgbClr val="D30000"/>
                </a:solidFill>
                <a:cs typeface="Arial" charset="0"/>
              </a:rPr>
              <a:t>Alumínio</a:t>
            </a:r>
            <a:endParaRPr lang="pt-BR" sz="2000" b="1" dirty="0">
              <a:solidFill>
                <a:srgbClr val="D30000"/>
              </a:solidFill>
              <a:cs typeface="Arial" charset="0"/>
            </a:endParaRPr>
          </a:p>
        </p:txBody>
      </p:sp>
      <p:sp>
        <p:nvSpPr>
          <p:cNvPr id="14" name="Rectangle 12"/>
          <p:cNvSpPr>
            <a:spLocks noChangeArrowheads="1"/>
          </p:cNvSpPr>
          <p:nvPr/>
        </p:nvSpPr>
        <p:spPr bwMode="gray">
          <a:xfrm>
            <a:off x="4926711" y="1681007"/>
            <a:ext cx="3952800" cy="307777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/>
          <a:p>
            <a:pPr defTabSz="1073150"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Font typeface="Wingdings" pitchFamily="2" charset="2"/>
              <a:buNone/>
            </a:pPr>
            <a:r>
              <a:rPr lang="pt-BR" sz="2000" b="1" dirty="0">
                <a:solidFill>
                  <a:srgbClr val="D30000"/>
                </a:solidFill>
                <a:cs typeface="Arial" charset="0"/>
              </a:rPr>
              <a:t>Apartamento Típico</a:t>
            </a:r>
          </a:p>
        </p:txBody>
      </p:sp>
      <p:sp>
        <p:nvSpPr>
          <p:cNvPr id="16" name="Rectangle 12"/>
          <p:cNvSpPr>
            <a:spLocks noChangeArrowheads="1"/>
          </p:cNvSpPr>
          <p:nvPr/>
        </p:nvSpPr>
        <p:spPr bwMode="gray">
          <a:xfrm>
            <a:off x="233548" y="4129335"/>
            <a:ext cx="6516000" cy="307777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/>
          <a:p>
            <a:pPr defTabSz="1073150"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Font typeface="Wingdings" pitchFamily="2" charset="2"/>
              <a:buNone/>
            </a:pPr>
            <a:r>
              <a:rPr lang="pt-BR" sz="2000" b="1" dirty="0">
                <a:solidFill>
                  <a:srgbClr val="D30000"/>
                </a:solidFill>
                <a:cs typeface="Arial" charset="0"/>
              </a:rPr>
              <a:t>Principais Aspectos dos </a:t>
            </a:r>
            <a:r>
              <a:rPr lang="pt-BR" sz="2000" b="1" dirty="0" smtClean="0">
                <a:solidFill>
                  <a:srgbClr val="D30000"/>
                </a:solidFill>
                <a:cs typeface="Arial" charset="0"/>
              </a:rPr>
              <a:t>Edifícios Residenciais </a:t>
            </a:r>
            <a:endParaRPr lang="pt-BR" sz="2000" b="1" dirty="0">
              <a:solidFill>
                <a:srgbClr val="D30000"/>
              </a:solidFill>
              <a:cs typeface="Arial" charset="0"/>
            </a:endParaRPr>
          </a:p>
        </p:txBody>
      </p:sp>
      <p:pic>
        <p:nvPicPr>
          <p:cNvPr id="17" name="Picture 4" descr="C:\Users\aschiavo\AppData\Local\Microsoft\Windows\Temporary Internet Files\Content.Outlook\QOZ8PSB1\Planta.jpg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25" t="11693" r="18662" b="17490"/>
          <a:stretch/>
        </p:blipFill>
        <p:spPr bwMode="auto">
          <a:xfrm rot="5400000">
            <a:off x="5899334" y="1916274"/>
            <a:ext cx="2007546" cy="2170034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Z:\Mandatos Em Andamento\Tenda\IPO - 2016\2. Presentation\11. Roadshow Presentation\Suporte\Forma 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576" y="2089607"/>
            <a:ext cx="3388745" cy="1828506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image016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29" t="24640" r="3226" b="16544"/>
          <a:stretch/>
        </p:blipFill>
        <p:spPr bwMode="auto">
          <a:xfrm rot="20864385">
            <a:off x="449305" y="4751128"/>
            <a:ext cx="2268000" cy="1395692"/>
          </a:xfrm>
          <a:prstGeom prst="rect">
            <a:avLst/>
          </a:prstGeom>
          <a:solidFill>
            <a:srgbClr val="FFFFFF">
              <a:shade val="85000"/>
            </a:srgbClr>
          </a:solidFill>
          <a:ln w="44450">
            <a:solidFill>
              <a:schemeClr val="bg1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2" name="Imagem 1" descr="image00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8" t="23136" r="11254" b="2087"/>
          <a:stretch/>
        </p:blipFill>
        <p:spPr bwMode="auto">
          <a:xfrm rot="20864385">
            <a:off x="2408287" y="4751115"/>
            <a:ext cx="2268000" cy="1396800"/>
          </a:xfrm>
          <a:prstGeom prst="rect">
            <a:avLst/>
          </a:prstGeom>
          <a:solidFill>
            <a:srgbClr val="FFFFFF">
              <a:shade val="85000"/>
            </a:srgbClr>
          </a:solidFill>
          <a:ln w="44450">
            <a:solidFill>
              <a:schemeClr val="bg1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3" name="Imagem 2" descr="image00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5" t="4405" r="2065" b="6906"/>
          <a:stretch/>
        </p:blipFill>
        <p:spPr bwMode="auto">
          <a:xfrm rot="20864385">
            <a:off x="4367269" y="4751115"/>
            <a:ext cx="2268000" cy="1396800"/>
          </a:xfrm>
          <a:prstGeom prst="rect">
            <a:avLst/>
          </a:prstGeom>
          <a:solidFill>
            <a:srgbClr val="FFFFFF">
              <a:shade val="85000"/>
            </a:srgbClr>
          </a:solidFill>
          <a:ln w="44450">
            <a:solidFill>
              <a:schemeClr val="bg1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4" name="Imagem 4" descr="image014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6" t="12930" r="7263" b="3465"/>
          <a:stretch/>
        </p:blipFill>
        <p:spPr bwMode="auto">
          <a:xfrm rot="20864385">
            <a:off x="6326251" y="4751115"/>
            <a:ext cx="2268000" cy="1396800"/>
          </a:xfrm>
          <a:prstGeom prst="rect">
            <a:avLst/>
          </a:prstGeom>
          <a:solidFill>
            <a:srgbClr val="FFFFFF">
              <a:shade val="85000"/>
            </a:srgbClr>
          </a:solidFill>
          <a:ln w="44450">
            <a:solidFill>
              <a:schemeClr val="bg1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64864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4" grpId="0"/>
      <p:bldP spid="1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de cantos arredondados 3"/>
          <p:cNvSpPr/>
          <p:nvPr/>
        </p:nvSpPr>
        <p:spPr>
          <a:xfrm>
            <a:off x="-108520" y="847173"/>
            <a:ext cx="9073008" cy="451204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CaixaDeTexto 4"/>
          <p:cNvSpPr txBox="1"/>
          <p:nvPr/>
        </p:nvSpPr>
        <p:spPr>
          <a:xfrm>
            <a:off x="35496" y="836712"/>
            <a:ext cx="19018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 smtClean="0"/>
              <a:t>Continuidade</a:t>
            </a:r>
            <a:endParaRPr lang="pt-BR" sz="2400" b="1" dirty="0"/>
          </a:p>
        </p:txBody>
      </p:sp>
      <p:sp>
        <p:nvSpPr>
          <p:cNvPr id="11" name="CaixaDeTexto 10"/>
          <p:cNvSpPr txBox="1"/>
          <p:nvPr/>
        </p:nvSpPr>
        <p:spPr>
          <a:xfrm>
            <a:off x="395536" y="1398028"/>
            <a:ext cx="7848872" cy="408623"/>
          </a:xfrm>
          <a:prstGeom prst="roundRect">
            <a:avLst/>
          </a:prstGeom>
          <a:noFill/>
          <a:ln w="12700">
            <a:solidFill>
              <a:schemeClr val="bg1">
                <a:lumMod val="85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lvl="1"/>
            <a:r>
              <a:rPr lang="pt-BR" b="1" dirty="0" smtClean="0"/>
              <a:t>Desburocratização - </a:t>
            </a:r>
            <a:r>
              <a:rPr lang="pt-BR" dirty="0"/>
              <a:t>Licenciamento por declaração (edificação e meio ambiente</a:t>
            </a:r>
            <a:r>
              <a:rPr lang="pt-BR" dirty="0" smtClean="0"/>
              <a:t>)</a:t>
            </a:r>
            <a:endParaRPr lang="pt-BR" dirty="0"/>
          </a:p>
        </p:txBody>
      </p:sp>
      <p:sp>
        <p:nvSpPr>
          <p:cNvPr id="12" name="CaixaDeTexto 11"/>
          <p:cNvSpPr txBox="1"/>
          <p:nvPr/>
        </p:nvSpPr>
        <p:spPr>
          <a:xfrm>
            <a:off x="1001096" y="107921"/>
            <a:ext cx="75608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 smtClean="0">
                <a:solidFill>
                  <a:schemeClr val="bg1"/>
                </a:solidFill>
              </a:rPr>
              <a:t>Desafios – Habitação Social - Construção</a:t>
            </a:r>
            <a:endParaRPr lang="pt-BR" sz="3200" b="1" dirty="0" smtClean="0">
              <a:solidFill>
                <a:schemeClr val="bg1"/>
              </a:solidFill>
            </a:endParaRPr>
          </a:p>
        </p:txBody>
      </p:sp>
      <p:sp>
        <p:nvSpPr>
          <p:cNvPr id="13" name="CaixaDeTexto 12"/>
          <p:cNvSpPr txBox="1"/>
          <p:nvPr/>
        </p:nvSpPr>
        <p:spPr>
          <a:xfrm>
            <a:off x="395536" y="1872588"/>
            <a:ext cx="7848872" cy="408623"/>
          </a:xfrm>
          <a:prstGeom prst="roundRect">
            <a:avLst/>
          </a:prstGeom>
          <a:noFill/>
          <a:ln w="12700">
            <a:solidFill>
              <a:schemeClr val="bg1">
                <a:lumMod val="85000"/>
              </a:schemeClr>
            </a:solidFill>
          </a:ln>
        </p:spPr>
        <p:txBody>
          <a:bodyPr wrap="square" rtlCol="0">
            <a:spAutoFit/>
          </a:bodyPr>
          <a:lstStyle>
            <a:defPPr>
              <a:defRPr lang="pt-BR"/>
            </a:defPPr>
            <a:lvl2pPr marL="0" lvl="1">
              <a:defRPr sz="2000" b="1"/>
            </a:lvl2pPr>
          </a:lstStyle>
          <a:p>
            <a:pPr lvl="1"/>
            <a:r>
              <a:rPr lang="pt-BR" sz="1800" dirty="0"/>
              <a:t>Vistorias</a:t>
            </a:r>
          </a:p>
        </p:txBody>
      </p:sp>
      <p:sp>
        <p:nvSpPr>
          <p:cNvPr id="14" name="CaixaDeTexto 13"/>
          <p:cNvSpPr txBox="1"/>
          <p:nvPr/>
        </p:nvSpPr>
        <p:spPr>
          <a:xfrm>
            <a:off x="399821" y="2361896"/>
            <a:ext cx="7844587" cy="1055608"/>
          </a:xfrm>
          <a:prstGeom prst="roundRect">
            <a:avLst/>
          </a:prstGeom>
          <a:noFill/>
          <a:ln w="12700">
            <a:solidFill>
              <a:schemeClr val="bg1">
                <a:lumMod val="85000"/>
              </a:schemeClr>
            </a:solidFill>
          </a:ln>
        </p:spPr>
        <p:txBody>
          <a:bodyPr wrap="square" rtlCol="0">
            <a:spAutoFit/>
          </a:bodyPr>
          <a:lstStyle>
            <a:defPPr>
              <a:defRPr lang="pt-BR"/>
            </a:defPPr>
            <a:lvl2pPr marL="0" lvl="1">
              <a:defRPr sz="2000" b="1"/>
            </a:lvl2pPr>
          </a:lstStyle>
          <a:p>
            <a:pPr lvl="1"/>
            <a:r>
              <a:rPr lang="pt-BR" sz="1800" dirty="0"/>
              <a:t>Informatização</a:t>
            </a:r>
          </a:p>
          <a:p>
            <a:pPr lvl="2"/>
            <a:r>
              <a:rPr lang="pt-BR" dirty="0"/>
              <a:t>i. Bases consolidadas (projetos, mapas, leis, decretos)</a:t>
            </a:r>
          </a:p>
          <a:p>
            <a:pPr lvl="2"/>
            <a:r>
              <a:rPr lang="pt-BR" dirty="0" err="1"/>
              <a:t>ii</a:t>
            </a:r>
            <a:r>
              <a:rPr lang="pt-BR" dirty="0"/>
              <a:t>. Processo (meio físico + meio eletrônico</a:t>
            </a:r>
            <a:r>
              <a:rPr lang="pt-BR" dirty="0" smtClean="0"/>
              <a:t>)/</a:t>
            </a:r>
            <a:endParaRPr lang="pt-BR" dirty="0"/>
          </a:p>
        </p:txBody>
      </p:sp>
      <p:sp>
        <p:nvSpPr>
          <p:cNvPr id="15" name="CaixaDeTexto 14"/>
          <p:cNvSpPr txBox="1"/>
          <p:nvPr/>
        </p:nvSpPr>
        <p:spPr>
          <a:xfrm>
            <a:off x="395535" y="3486260"/>
            <a:ext cx="7848873" cy="408623"/>
          </a:xfrm>
          <a:prstGeom prst="roundRect">
            <a:avLst/>
          </a:prstGeom>
          <a:noFill/>
          <a:ln w="12700">
            <a:solidFill>
              <a:schemeClr val="bg1">
                <a:lumMod val="85000"/>
              </a:schemeClr>
            </a:solidFill>
          </a:ln>
        </p:spPr>
        <p:txBody>
          <a:bodyPr wrap="square" rtlCol="0">
            <a:spAutoFit/>
          </a:bodyPr>
          <a:lstStyle>
            <a:defPPr>
              <a:defRPr lang="pt-BR"/>
            </a:defPPr>
            <a:lvl2pPr marL="0" lvl="1">
              <a:defRPr sz="2000" b="1"/>
            </a:lvl2pPr>
            <a:lvl3pPr lvl="2"/>
          </a:lstStyle>
          <a:p>
            <a:pPr lvl="1"/>
            <a:r>
              <a:rPr lang="pt-BR" sz="1800" dirty="0"/>
              <a:t>Convênios </a:t>
            </a:r>
            <a:r>
              <a:rPr lang="pt-BR" sz="1800" dirty="0" smtClean="0"/>
              <a:t>- </a:t>
            </a:r>
            <a:r>
              <a:rPr lang="pt-BR" sz="1800" b="0" dirty="0" smtClean="0"/>
              <a:t>Exemplo</a:t>
            </a:r>
            <a:r>
              <a:rPr lang="pt-BR" sz="1800" b="0" dirty="0"/>
              <a:t>: Cetesb e Secretarias de Meio Ambiente Municipais</a:t>
            </a:r>
          </a:p>
        </p:txBody>
      </p:sp>
      <p:sp>
        <p:nvSpPr>
          <p:cNvPr id="17" name="CaixaDeTexto 16"/>
          <p:cNvSpPr txBox="1"/>
          <p:nvPr/>
        </p:nvSpPr>
        <p:spPr>
          <a:xfrm>
            <a:off x="399821" y="5413338"/>
            <a:ext cx="7992888" cy="715089"/>
          </a:xfrm>
          <a:prstGeom prst="roundRect">
            <a:avLst/>
          </a:prstGeom>
          <a:noFill/>
          <a:ln w="12700">
            <a:solidFill>
              <a:schemeClr val="bg1">
                <a:lumMod val="85000"/>
              </a:schemeClr>
            </a:solidFill>
          </a:ln>
        </p:spPr>
        <p:txBody>
          <a:bodyPr wrap="square" rtlCol="0">
            <a:spAutoFit/>
          </a:bodyPr>
          <a:lstStyle>
            <a:defPPr>
              <a:defRPr lang="pt-BR"/>
            </a:defPPr>
            <a:lvl2pPr marL="0" lvl="1">
              <a:defRPr b="1"/>
            </a:lvl2pPr>
            <a:lvl3pPr lvl="2"/>
          </a:lstStyle>
          <a:p>
            <a:pPr lvl="1"/>
            <a:r>
              <a:rPr lang="pt-BR" dirty="0"/>
              <a:t>Referências de metragem mudaram para conforto </a:t>
            </a:r>
            <a:endParaRPr lang="pt-BR" dirty="0" smtClean="0"/>
          </a:p>
          <a:p>
            <a:pPr lvl="1"/>
            <a:r>
              <a:rPr lang="pt-BR" b="0" dirty="0" smtClean="0"/>
              <a:t>Norma </a:t>
            </a:r>
            <a:r>
              <a:rPr lang="pt-BR" b="0" dirty="0"/>
              <a:t>de Desempenho, Acessibilidade e </a:t>
            </a:r>
            <a:r>
              <a:rPr lang="pt-BR" b="0" dirty="0" smtClean="0"/>
              <a:t>segurança</a:t>
            </a:r>
            <a:endParaRPr lang="pt-BR" dirty="0"/>
          </a:p>
        </p:txBody>
      </p:sp>
      <p:sp>
        <p:nvSpPr>
          <p:cNvPr id="18" name="Retângulo de cantos arredondados 17"/>
          <p:cNvSpPr/>
          <p:nvPr/>
        </p:nvSpPr>
        <p:spPr>
          <a:xfrm>
            <a:off x="-133713" y="4375566"/>
            <a:ext cx="9098202" cy="451204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CaixaDeTexto 18"/>
          <p:cNvSpPr txBox="1"/>
          <p:nvPr/>
        </p:nvSpPr>
        <p:spPr>
          <a:xfrm>
            <a:off x="10302" y="4365104"/>
            <a:ext cx="18843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 smtClean="0"/>
              <a:t>Padronização</a:t>
            </a:r>
            <a:endParaRPr lang="pt-BR" sz="2400" b="1" dirty="0"/>
          </a:p>
        </p:txBody>
      </p:sp>
      <p:sp>
        <p:nvSpPr>
          <p:cNvPr id="20" name="CaixaDeTexto 19"/>
          <p:cNvSpPr txBox="1"/>
          <p:nvPr/>
        </p:nvSpPr>
        <p:spPr>
          <a:xfrm>
            <a:off x="376460" y="4941168"/>
            <a:ext cx="7992888" cy="408623"/>
          </a:xfrm>
          <a:prstGeom prst="roundRect">
            <a:avLst/>
          </a:prstGeom>
          <a:noFill/>
          <a:ln w="12700">
            <a:solidFill>
              <a:schemeClr val="bg1">
                <a:lumMod val="85000"/>
              </a:schemeClr>
            </a:solidFill>
          </a:ln>
        </p:spPr>
        <p:txBody>
          <a:bodyPr wrap="square" rtlCol="0">
            <a:spAutoFit/>
          </a:bodyPr>
          <a:lstStyle>
            <a:defPPr>
              <a:defRPr lang="pt-BR"/>
            </a:defPPr>
            <a:lvl2pPr marL="0" lvl="1">
              <a:defRPr b="1"/>
            </a:lvl2pPr>
            <a:lvl3pPr lvl="2"/>
          </a:lstStyle>
          <a:p>
            <a:pPr lvl="1"/>
            <a:r>
              <a:rPr lang="pt-BR" dirty="0"/>
              <a:t>Código de obras – </a:t>
            </a:r>
            <a:r>
              <a:rPr lang="pt-BR" b="0" dirty="0"/>
              <a:t>unificação / Código Sanitário Estadual</a:t>
            </a:r>
          </a:p>
        </p:txBody>
      </p:sp>
    </p:spTree>
    <p:extLst>
      <p:ext uri="{BB962C8B-B14F-4D97-AF65-F5344CB8AC3E}">
        <p14:creationId xmlns:p14="http://schemas.microsoft.com/office/powerpoint/2010/main" val="958021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11" grpId="0" animBg="1"/>
      <p:bldP spid="13" grpId="0" animBg="1"/>
      <p:bldP spid="14" grpId="0" animBg="1"/>
      <p:bldP spid="15" grpId="0" animBg="1"/>
      <p:bldP spid="17" grpId="0" animBg="1"/>
      <p:bldP spid="18" grpId="0" animBg="1"/>
      <p:bldP spid="19" grpId="0"/>
      <p:bldP spid="2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ta para baixo 2"/>
          <p:cNvSpPr/>
          <p:nvPr/>
        </p:nvSpPr>
        <p:spPr>
          <a:xfrm>
            <a:off x="5293812" y="4293096"/>
            <a:ext cx="1035716" cy="1010205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CaixaDeTexto 1"/>
          <p:cNvSpPr txBox="1"/>
          <p:nvPr/>
        </p:nvSpPr>
        <p:spPr>
          <a:xfrm>
            <a:off x="1001096" y="107921"/>
            <a:ext cx="75608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 smtClean="0">
                <a:solidFill>
                  <a:schemeClr val="bg1"/>
                </a:solidFill>
              </a:rPr>
              <a:t>Desafios – Habitação Social</a:t>
            </a:r>
            <a:endParaRPr lang="pt-BR" sz="3200" b="1" dirty="0" smtClean="0">
              <a:solidFill>
                <a:schemeClr val="bg1"/>
              </a:solidFill>
            </a:endParaRPr>
          </a:p>
        </p:txBody>
      </p:sp>
      <p:graphicFrame>
        <p:nvGraphicFramePr>
          <p:cNvPr id="5" name="Diagrama 4"/>
          <p:cNvGraphicFramePr/>
          <p:nvPr>
            <p:extLst>
              <p:ext uri="{D42A27DB-BD31-4B8C-83A1-F6EECF244321}">
                <p14:modId xmlns:p14="http://schemas.microsoft.com/office/powerpoint/2010/main" val="1454832722"/>
              </p:ext>
            </p:extLst>
          </p:nvPr>
        </p:nvGraphicFramePr>
        <p:xfrm>
          <a:off x="107504" y="1124744"/>
          <a:ext cx="8928992" cy="48245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CaixaDeTexto 3"/>
          <p:cNvSpPr txBox="1"/>
          <p:nvPr/>
        </p:nvSpPr>
        <p:spPr>
          <a:xfrm>
            <a:off x="4946788" y="5348514"/>
            <a:ext cx="17781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pt-BR" dirty="0"/>
              <a:t>Atendimento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pt-BR" dirty="0" smtClean="0"/>
              <a:t>Crédito</a:t>
            </a:r>
            <a:endParaRPr lang="pt-BR" dirty="0"/>
          </a:p>
        </p:txBody>
      </p:sp>
      <p:sp>
        <p:nvSpPr>
          <p:cNvPr id="6" name="Elipse 5"/>
          <p:cNvSpPr/>
          <p:nvPr/>
        </p:nvSpPr>
        <p:spPr>
          <a:xfrm>
            <a:off x="4788024" y="2636912"/>
            <a:ext cx="1944216" cy="180020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91393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0392ADEF-796E-4C2C-B113-3F3C7EF4C77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DEDE2BA9-4FA4-4CB6-8126-20DC4B73D5D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A6B1EDA9-F517-4B6C-B80F-3628F64463E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F5ED31CE-CDF0-45E8-8D9C-F0D77FE9F0B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EB5432DB-C38F-4669-A92A-01E99961656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7ECF0F11-3CEA-4EB2-952A-5EBD13A7AA5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7570409C-CE9F-4E3B-A84A-C1D8C8A791E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Graphic spid="5" grpId="0">
        <p:bldSub>
          <a:bldDgm bld="one"/>
        </p:bldSub>
      </p:bldGraphic>
      <p:bldP spid="4" grpId="0"/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179512" y="1484784"/>
            <a:ext cx="8820472" cy="2419945"/>
          </a:xfrm>
          <a:prstGeom prst="roundRect">
            <a:avLst>
              <a:gd name="adj" fmla="val 8204"/>
            </a:avLst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pt-BR" sz="1600" dirty="0" smtClean="0"/>
              <a:t>Incorporadora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pt-BR" sz="1600" dirty="0" smtClean="0"/>
              <a:t>Construtora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pt-BR" sz="1600" dirty="0" smtClean="0"/>
              <a:t>Imobiliária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pt-BR" sz="1600" dirty="0" smtClean="0"/>
              <a:t>Correspondente negocial de crédito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pt-BR" sz="1600" dirty="0" smtClean="0"/>
              <a:t>Banco Financiador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pt-BR" sz="1600" dirty="0" smtClean="0"/>
              <a:t>Cartório de Registro de Imóveis</a:t>
            </a:r>
            <a:endParaRPr lang="pt-BR" sz="16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82"/>
          <a:stretch/>
        </p:blipFill>
        <p:spPr bwMode="auto">
          <a:xfrm>
            <a:off x="4156534" y="1587585"/>
            <a:ext cx="4638008" cy="2180066"/>
          </a:xfrm>
          <a:prstGeom prst="roundRect">
            <a:avLst>
              <a:gd name="adj" fmla="val 9731"/>
            </a:avLst>
          </a:prstGeom>
          <a:noFill/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1001096" y="107921"/>
            <a:ext cx="75608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 smtClean="0">
                <a:solidFill>
                  <a:schemeClr val="bg1"/>
                </a:solidFill>
              </a:rPr>
              <a:t>Desafios – Habitação Social - Financiamento</a:t>
            </a:r>
            <a:endParaRPr lang="pt-BR" sz="3200" b="1" dirty="0" smtClean="0">
              <a:solidFill>
                <a:schemeClr val="bg1"/>
              </a:solidFill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179512" y="908720"/>
            <a:ext cx="8820472" cy="510778"/>
          </a:xfrm>
          <a:prstGeom prst="round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 smtClean="0">
                <a:solidFill>
                  <a:schemeClr val="bg1"/>
                </a:solidFill>
              </a:rPr>
              <a:t>ATENDIMENTO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395536" y="4005064"/>
            <a:ext cx="8352928" cy="923330"/>
          </a:xfrm>
          <a:prstGeom prst="flowChartManualOperation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pt-BR" dirty="0" smtClean="0"/>
              <a:t>Lançamento contratado com banco financiador</a:t>
            </a:r>
          </a:p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pt-BR" dirty="0" smtClean="0"/>
              <a:t>Venda em lojas próprias</a:t>
            </a:r>
          </a:p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pt-BR" dirty="0" smtClean="0"/>
              <a:t>Venda repassada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2375756" y="5867980"/>
            <a:ext cx="4860540" cy="510778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400" dirty="0" smtClean="0">
                <a:solidFill>
                  <a:schemeClr val="bg1"/>
                </a:solidFill>
              </a:rPr>
              <a:t>Menor índice de distrato e estoque</a:t>
            </a:r>
            <a:endParaRPr lang="pt-BR" sz="2400" dirty="0">
              <a:solidFill>
                <a:schemeClr val="bg1"/>
              </a:solidFill>
            </a:endParaRPr>
          </a:p>
        </p:txBody>
      </p:sp>
      <p:sp>
        <p:nvSpPr>
          <p:cNvPr id="9" name="Seta para baixo 8"/>
          <p:cNvSpPr/>
          <p:nvPr/>
        </p:nvSpPr>
        <p:spPr>
          <a:xfrm>
            <a:off x="3707904" y="4928394"/>
            <a:ext cx="1728192" cy="732854"/>
          </a:xfrm>
          <a:prstGeom prst="downArrow">
            <a:avLst>
              <a:gd name="adj1" fmla="val 60772"/>
              <a:gd name="adj2" fmla="val 54025"/>
            </a:avLst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54066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" grpId="0" animBg="1"/>
      <p:bldP spid="7" grpId="0" uiExpand="1" build="p" animBg="1"/>
      <p:bldP spid="8" grpId="0" animBg="1"/>
      <p:bldP spid="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001096" y="107921"/>
            <a:ext cx="75608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 smtClean="0">
                <a:solidFill>
                  <a:schemeClr val="bg1"/>
                </a:solidFill>
              </a:rPr>
              <a:t>Desafios – Habitação Social - Financiamento</a:t>
            </a:r>
            <a:endParaRPr lang="pt-BR" sz="3200" b="1" dirty="0" smtClean="0">
              <a:solidFill>
                <a:schemeClr val="bg1"/>
              </a:solidFill>
            </a:endParaRPr>
          </a:p>
        </p:txBody>
      </p:sp>
      <p:sp>
        <p:nvSpPr>
          <p:cNvPr id="7" name="Retângulo de cantos arredondados 6"/>
          <p:cNvSpPr/>
          <p:nvPr/>
        </p:nvSpPr>
        <p:spPr>
          <a:xfrm>
            <a:off x="-108520" y="1279221"/>
            <a:ext cx="9073008" cy="451204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CaixaDeTexto 7"/>
          <p:cNvSpPr txBox="1"/>
          <p:nvPr/>
        </p:nvSpPr>
        <p:spPr>
          <a:xfrm>
            <a:off x="395536" y="2034387"/>
            <a:ext cx="8166400" cy="408623"/>
          </a:xfrm>
          <a:prstGeom prst="roundRect">
            <a:avLst/>
          </a:prstGeom>
          <a:noFill/>
          <a:ln w="12700">
            <a:solidFill>
              <a:schemeClr val="bg1">
                <a:lumMod val="85000"/>
              </a:schemeClr>
            </a:solidFill>
          </a:ln>
        </p:spPr>
        <p:txBody>
          <a:bodyPr wrap="square" rtlCol="0">
            <a:spAutoFit/>
          </a:bodyPr>
          <a:lstStyle/>
          <a:p>
            <a:pPr marL="88900" lvl="1"/>
            <a:r>
              <a:rPr lang="pt-BR" dirty="0"/>
              <a:t>Recursos FGTS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35496" y="1268760"/>
            <a:ext cx="11191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 smtClean="0"/>
              <a:t>Crédito</a:t>
            </a:r>
            <a:endParaRPr lang="pt-BR" sz="2400" b="1" dirty="0"/>
          </a:p>
        </p:txBody>
      </p:sp>
      <p:sp>
        <p:nvSpPr>
          <p:cNvPr id="10" name="CaixaDeTexto 9"/>
          <p:cNvSpPr txBox="1"/>
          <p:nvPr/>
        </p:nvSpPr>
        <p:spPr>
          <a:xfrm>
            <a:off x="395536" y="2852936"/>
            <a:ext cx="8166400" cy="2400657"/>
          </a:xfrm>
          <a:prstGeom prst="roundRect">
            <a:avLst/>
          </a:prstGeom>
          <a:noFill/>
          <a:ln w="12700">
            <a:solidFill>
              <a:schemeClr val="bg1">
                <a:lumMod val="85000"/>
              </a:schemeClr>
            </a:solidFill>
          </a:ln>
        </p:spPr>
        <p:txBody>
          <a:bodyPr wrap="square" rtlCol="0">
            <a:spAutoFit/>
          </a:bodyPr>
          <a:lstStyle/>
          <a:p>
            <a:pPr marL="88900" lvl="1">
              <a:lnSpc>
                <a:spcPct val="150000"/>
              </a:lnSpc>
            </a:pPr>
            <a:r>
              <a:rPr lang="pt-BR" dirty="0"/>
              <a:t>Desburocratização Decreto no. 9.094 17/07/17- presunção da boa fé, compartilhamento de informações, atuação integrada e sistêmica, racionalização de métodos e procedimentos de controle, eliminação de formalidades, linguagem clara, articulação entre Estados, DF, municípios e outros poderes para simplificação de serviços </a:t>
            </a:r>
            <a:r>
              <a:rPr lang="pt-BR" dirty="0" smtClean="0"/>
              <a:t>públicos</a:t>
            </a:r>
            <a:endParaRPr lang="pt-BR" dirty="0"/>
          </a:p>
        </p:txBody>
      </p:sp>
      <p:sp>
        <p:nvSpPr>
          <p:cNvPr id="11" name="CaixaDeTexto 10"/>
          <p:cNvSpPr txBox="1"/>
          <p:nvPr/>
        </p:nvSpPr>
        <p:spPr>
          <a:xfrm>
            <a:off x="395536" y="5661248"/>
            <a:ext cx="8166400" cy="408623"/>
          </a:xfrm>
          <a:prstGeom prst="roundRect">
            <a:avLst/>
          </a:prstGeom>
          <a:noFill/>
          <a:ln w="12700">
            <a:solidFill>
              <a:schemeClr val="bg1">
                <a:lumMod val="85000"/>
              </a:schemeClr>
            </a:solidFill>
          </a:ln>
        </p:spPr>
        <p:txBody>
          <a:bodyPr wrap="square" rtlCol="0">
            <a:spAutoFit/>
          </a:bodyPr>
          <a:lstStyle/>
          <a:p>
            <a:pPr marL="88900" lvl="1"/>
            <a:r>
              <a:rPr lang="pt-BR" dirty="0" smtClean="0"/>
              <a:t>Subsídios complementares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973474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/>
      <p:bldP spid="10" grpId="0" animBg="1"/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001096" y="107921"/>
            <a:ext cx="75608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 smtClean="0">
                <a:solidFill>
                  <a:schemeClr val="bg1"/>
                </a:solidFill>
              </a:rPr>
              <a:t>Apresentação da Tenda</a:t>
            </a:r>
            <a:endParaRPr lang="pt-BR" sz="3200" b="1" dirty="0" smtClean="0">
              <a:solidFill>
                <a:schemeClr val="bg1"/>
              </a:solidFill>
            </a:endParaRPr>
          </a:p>
        </p:txBody>
      </p:sp>
      <p:sp>
        <p:nvSpPr>
          <p:cNvPr id="5" name="Rectangle 22"/>
          <p:cNvSpPr>
            <a:spLocks noChangeArrowheads="1"/>
          </p:cNvSpPr>
          <p:nvPr/>
        </p:nvSpPr>
        <p:spPr bwMode="auto">
          <a:xfrm>
            <a:off x="242199" y="764704"/>
            <a:ext cx="8901801" cy="445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46863" rIns="90043" bIns="46863"/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pt-BR" altLang="en-US" b="1" dirty="0" smtClean="0">
                <a:solidFill>
                  <a:srgbClr val="525252"/>
                </a:solidFill>
                <a:cs typeface="Arial" charset="0"/>
              </a:rPr>
              <a:t>Tenda é uma das principais construtoras de baixa renda brasileiras focadas no MCMV</a:t>
            </a:r>
            <a:endParaRPr lang="pt-BR" altLang="en-US" b="1" dirty="0">
              <a:solidFill>
                <a:srgbClr val="525252"/>
              </a:solidFill>
              <a:cs typeface="Arial" charset="0"/>
            </a:endParaRPr>
          </a:p>
        </p:txBody>
      </p:sp>
      <p:sp>
        <p:nvSpPr>
          <p:cNvPr id="6" name="Retângulo 54"/>
          <p:cNvSpPr/>
          <p:nvPr/>
        </p:nvSpPr>
        <p:spPr bwMode="auto">
          <a:xfrm rot="5400000">
            <a:off x="806863" y="2755064"/>
            <a:ext cx="1362709" cy="406324"/>
          </a:xfrm>
          <a:prstGeom prst="rect">
            <a:avLst/>
          </a:prstGeom>
          <a:solidFill>
            <a:srgbClr val="FFF3F3"/>
          </a:solidFill>
          <a:ln w="12700" cap="flat" cmpd="sng" algn="ctr">
            <a:solidFill>
              <a:srgbClr val="D30000"/>
            </a:solidFill>
            <a:prstDash val="dash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</a:pPr>
            <a:endParaRPr lang="pt-BR" sz="10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7" name="Line 3"/>
          <p:cNvSpPr>
            <a:spLocks noChangeShapeType="1"/>
          </p:cNvSpPr>
          <p:nvPr/>
        </p:nvSpPr>
        <p:spPr bwMode="gray">
          <a:xfrm>
            <a:off x="264740" y="1656357"/>
            <a:ext cx="4155515" cy="0"/>
          </a:xfrm>
          <a:prstGeom prst="line">
            <a:avLst/>
          </a:prstGeom>
          <a:noFill/>
          <a:ln w="12700">
            <a:solidFill>
              <a:srgbClr val="DCDCDC"/>
            </a:solidFill>
            <a:round/>
            <a:headEnd/>
            <a:tailEnd/>
          </a:ln>
          <a:extLst/>
        </p:spPr>
        <p:txBody>
          <a:bodyPr wrap="none" lIns="90000" tIns="46800" rIns="90000" bIns="46800" anchor="ctr">
            <a:spAutoFit/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</a:pPr>
            <a:endParaRPr lang="pt-BR" sz="10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8" name="Rectangle 12"/>
          <p:cNvSpPr>
            <a:spLocks noChangeArrowheads="1"/>
          </p:cNvSpPr>
          <p:nvPr/>
        </p:nvSpPr>
        <p:spPr bwMode="gray">
          <a:xfrm>
            <a:off x="107504" y="1362511"/>
            <a:ext cx="4811316" cy="246221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b">
            <a:spAutoFit/>
          </a:bodyPr>
          <a:lstStyle/>
          <a:p>
            <a:pPr defTabSz="1073150"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Font typeface="Wingdings" pitchFamily="2" charset="2"/>
              <a:buNone/>
            </a:pPr>
            <a:r>
              <a:rPr lang="pt-BR" sz="1600" b="1" dirty="0" smtClean="0">
                <a:solidFill>
                  <a:srgbClr val="D30000"/>
                </a:solidFill>
                <a:cs typeface="Arial" charset="0"/>
              </a:rPr>
              <a:t>Uma das Maiores Construtoras por Lançamentos</a:t>
            </a:r>
            <a:endParaRPr lang="pt-BR" sz="1600" b="1" dirty="0">
              <a:solidFill>
                <a:srgbClr val="D30000"/>
              </a:solidFill>
              <a:cs typeface="Arial" charset="0"/>
            </a:endParaRPr>
          </a:p>
        </p:txBody>
      </p:sp>
      <p:sp>
        <p:nvSpPr>
          <p:cNvPr id="9" name="Espaço Reservado para Texto 21"/>
          <p:cNvSpPr txBox="1">
            <a:spLocks/>
          </p:cNvSpPr>
          <p:nvPr/>
        </p:nvSpPr>
        <p:spPr>
          <a:xfrm>
            <a:off x="1691380" y="1656356"/>
            <a:ext cx="2642457" cy="2517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18000" rIns="0" bIns="1800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pt-BR" sz="1400" dirty="0" smtClean="0"/>
              <a:t>Lançamentos, R$ milhões, 2016</a:t>
            </a:r>
          </a:p>
        </p:txBody>
      </p:sp>
      <p:graphicFrame>
        <p:nvGraphicFramePr>
          <p:cNvPr id="11" name="Gráfico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32306555"/>
              </p:ext>
            </p:extLst>
          </p:nvPr>
        </p:nvGraphicFramePr>
        <p:xfrm>
          <a:off x="283038" y="1846897"/>
          <a:ext cx="4070186" cy="18701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1027" name="Picture 3" descr="C:\Users\btabet\Desktop\COMUNICAÇÃO INTERNA\Logotipos Tenda\Bola\Fundo branc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9066" y="3422342"/>
            <a:ext cx="218302" cy="217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ângulo de cantos arredondados 2"/>
          <p:cNvSpPr/>
          <p:nvPr/>
        </p:nvSpPr>
        <p:spPr>
          <a:xfrm>
            <a:off x="42980" y="1210073"/>
            <a:ext cx="4377275" cy="2650975"/>
          </a:xfrm>
          <a:prstGeom prst="roundRect">
            <a:avLst>
              <a:gd name="adj" fmla="val 9002"/>
            </a:avLst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Line 6"/>
          <p:cNvSpPr>
            <a:spLocks noChangeShapeType="1"/>
          </p:cNvSpPr>
          <p:nvPr/>
        </p:nvSpPr>
        <p:spPr bwMode="gray">
          <a:xfrm>
            <a:off x="4736012" y="1628800"/>
            <a:ext cx="4157163" cy="0"/>
          </a:xfrm>
          <a:prstGeom prst="line">
            <a:avLst/>
          </a:prstGeom>
          <a:noFill/>
          <a:ln w="12700">
            <a:solidFill>
              <a:srgbClr val="DCDCDC"/>
            </a:solidFill>
            <a:round/>
            <a:headEnd/>
            <a:tailEnd/>
          </a:ln>
          <a:extLst/>
        </p:spPr>
        <p:txBody>
          <a:bodyPr wrap="none" lIns="90000" tIns="46800" rIns="90000" bIns="46800" anchor="ctr">
            <a:spAutoFit/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</a:pPr>
            <a:endParaRPr lang="pt-BR" sz="10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8" name="Rectangle 7"/>
          <p:cNvSpPr>
            <a:spLocks noChangeArrowheads="1"/>
          </p:cNvSpPr>
          <p:nvPr/>
        </p:nvSpPr>
        <p:spPr bwMode="gray">
          <a:xfrm>
            <a:off x="4736012" y="1325085"/>
            <a:ext cx="4157163" cy="246221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/>
          <a:p>
            <a:pPr defTabSz="1073150"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Font typeface="Wingdings" pitchFamily="2" charset="2"/>
              <a:buNone/>
            </a:pPr>
            <a:r>
              <a:rPr lang="pt-BR" sz="1600" b="1" dirty="0">
                <a:solidFill>
                  <a:srgbClr val="D30000"/>
                </a:solidFill>
                <a:cs typeface="Arial" charset="0"/>
              </a:rPr>
              <a:t>Focada em 6 </a:t>
            </a:r>
            <a:r>
              <a:rPr lang="pt-BR" sz="1600" b="1" dirty="0" smtClean="0">
                <a:solidFill>
                  <a:srgbClr val="D30000"/>
                </a:solidFill>
                <a:cs typeface="Arial" charset="0"/>
              </a:rPr>
              <a:t>Regiões Metropolitanas</a:t>
            </a:r>
            <a:endParaRPr lang="pt-BR" sz="1600" b="1" dirty="0">
              <a:solidFill>
                <a:srgbClr val="D30000"/>
              </a:solidFill>
              <a:cs typeface="Arial" charset="0"/>
            </a:endParaRPr>
          </a:p>
        </p:txBody>
      </p:sp>
      <p:grpSp>
        <p:nvGrpSpPr>
          <p:cNvPr id="122" name="Group 239"/>
          <p:cNvGrpSpPr/>
          <p:nvPr/>
        </p:nvGrpSpPr>
        <p:grpSpPr>
          <a:xfrm>
            <a:off x="5703569" y="1692062"/>
            <a:ext cx="2492424" cy="2529025"/>
            <a:chOff x="5342855" y="1475789"/>
            <a:chExt cx="3396895" cy="3446779"/>
          </a:xfrm>
        </p:grpSpPr>
        <p:grpSp>
          <p:nvGrpSpPr>
            <p:cNvPr id="123" name="Group 240"/>
            <p:cNvGrpSpPr/>
            <p:nvPr/>
          </p:nvGrpSpPr>
          <p:grpSpPr>
            <a:xfrm>
              <a:off x="5342855" y="1475789"/>
              <a:ext cx="2943476" cy="3061160"/>
              <a:chOff x="4990324" y="1475259"/>
              <a:chExt cx="3398453" cy="3645809"/>
            </a:xfrm>
          </p:grpSpPr>
          <p:sp>
            <p:nvSpPr>
              <p:cNvPr id="138" name="Freeform 4"/>
              <p:cNvSpPr>
                <a:spLocks/>
              </p:cNvSpPr>
              <p:nvPr/>
            </p:nvSpPr>
            <p:spPr bwMode="gray">
              <a:xfrm>
                <a:off x="6195720" y="1727835"/>
                <a:ext cx="1151398" cy="1142690"/>
              </a:xfrm>
              <a:custGeom>
                <a:avLst/>
                <a:gdLst>
                  <a:gd name="T0" fmla="*/ 0 w 765"/>
                  <a:gd name="T1" fmla="*/ 55 h 762"/>
                  <a:gd name="T2" fmla="*/ 14 w 765"/>
                  <a:gd name="T3" fmla="*/ 99 h 762"/>
                  <a:gd name="T4" fmla="*/ 14 w 765"/>
                  <a:gd name="T5" fmla="*/ 130 h 762"/>
                  <a:gd name="T6" fmla="*/ 38 w 765"/>
                  <a:gd name="T7" fmla="*/ 184 h 762"/>
                  <a:gd name="T8" fmla="*/ 52 w 765"/>
                  <a:gd name="T9" fmla="*/ 200 h 762"/>
                  <a:gd name="T10" fmla="*/ 81 w 765"/>
                  <a:gd name="T11" fmla="*/ 200 h 762"/>
                  <a:gd name="T12" fmla="*/ 110 w 765"/>
                  <a:gd name="T13" fmla="*/ 215 h 762"/>
                  <a:gd name="T14" fmla="*/ 110 w 765"/>
                  <a:gd name="T15" fmla="*/ 239 h 762"/>
                  <a:gd name="T16" fmla="*/ 118 w 765"/>
                  <a:gd name="T17" fmla="*/ 254 h 762"/>
                  <a:gd name="T18" fmla="*/ 67 w 765"/>
                  <a:gd name="T19" fmla="*/ 409 h 762"/>
                  <a:gd name="T20" fmla="*/ 67 w 765"/>
                  <a:gd name="T21" fmla="*/ 455 h 762"/>
                  <a:gd name="T22" fmla="*/ 96 w 765"/>
                  <a:gd name="T23" fmla="*/ 494 h 762"/>
                  <a:gd name="T24" fmla="*/ 110 w 765"/>
                  <a:gd name="T25" fmla="*/ 524 h 762"/>
                  <a:gd name="T26" fmla="*/ 118 w 765"/>
                  <a:gd name="T27" fmla="*/ 540 h 762"/>
                  <a:gd name="T28" fmla="*/ 148 w 765"/>
                  <a:gd name="T29" fmla="*/ 554 h 762"/>
                  <a:gd name="T30" fmla="*/ 392 w 765"/>
                  <a:gd name="T31" fmla="*/ 564 h 762"/>
                  <a:gd name="T32" fmla="*/ 421 w 765"/>
                  <a:gd name="T33" fmla="*/ 524 h 762"/>
                  <a:gd name="T34" fmla="*/ 436 w 765"/>
                  <a:gd name="T35" fmla="*/ 494 h 762"/>
                  <a:gd name="T36" fmla="*/ 436 w 765"/>
                  <a:gd name="T37" fmla="*/ 455 h 762"/>
                  <a:gd name="T38" fmla="*/ 445 w 765"/>
                  <a:gd name="T39" fmla="*/ 424 h 762"/>
                  <a:gd name="T40" fmla="*/ 488 w 765"/>
                  <a:gd name="T41" fmla="*/ 384 h 762"/>
                  <a:gd name="T42" fmla="*/ 488 w 765"/>
                  <a:gd name="T43" fmla="*/ 369 h 762"/>
                  <a:gd name="T44" fmla="*/ 474 w 765"/>
                  <a:gd name="T45" fmla="*/ 355 h 762"/>
                  <a:gd name="T46" fmla="*/ 488 w 765"/>
                  <a:gd name="T47" fmla="*/ 339 h 762"/>
                  <a:gd name="T48" fmla="*/ 518 w 765"/>
                  <a:gd name="T49" fmla="*/ 324 h 762"/>
                  <a:gd name="T50" fmla="*/ 541 w 765"/>
                  <a:gd name="T51" fmla="*/ 300 h 762"/>
                  <a:gd name="T52" fmla="*/ 556 w 765"/>
                  <a:gd name="T53" fmla="*/ 254 h 762"/>
                  <a:gd name="T54" fmla="*/ 570 w 765"/>
                  <a:gd name="T55" fmla="*/ 200 h 762"/>
                  <a:gd name="T56" fmla="*/ 570 w 765"/>
                  <a:gd name="T57" fmla="*/ 155 h 762"/>
                  <a:gd name="T58" fmla="*/ 556 w 765"/>
                  <a:gd name="T59" fmla="*/ 139 h 762"/>
                  <a:gd name="T60" fmla="*/ 503 w 765"/>
                  <a:gd name="T61" fmla="*/ 130 h 762"/>
                  <a:gd name="T62" fmla="*/ 488 w 765"/>
                  <a:gd name="T63" fmla="*/ 155 h 762"/>
                  <a:gd name="T64" fmla="*/ 460 w 765"/>
                  <a:gd name="T65" fmla="*/ 184 h 762"/>
                  <a:gd name="T66" fmla="*/ 445 w 765"/>
                  <a:gd name="T67" fmla="*/ 215 h 762"/>
                  <a:gd name="T68" fmla="*/ 436 w 765"/>
                  <a:gd name="T69" fmla="*/ 254 h 762"/>
                  <a:gd name="T70" fmla="*/ 436 w 765"/>
                  <a:gd name="T71" fmla="*/ 215 h 762"/>
                  <a:gd name="T72" fmla="*/ 378 w 765"/>
                  <a:gd name="T73" fmla="*/ 200 h 762"/>
                  <a:gd name="T74" fmla="*/ 354 w 765"/>
                  <a:gd name="T75" fmla="*/ 170 h 762"/>
                  <a:gd name="T76" fmla="*/ 326 w 765"/>
                  <a:gd name="T77" fmla="*/ 170 h 762"/>
                  <a:gd name="T78" fmla="*/ 296 w 765"/>
                  <a:gd name="T79" fmla="*/ 139 h 762"/>
                  <a:gd name="T80" fmla="*/ 283 w 765"/>
                  <a:gd name="T81" fmla="*/ 99 h 762"/>
                  <a:gd name="T82" fmla="*/ 258 w 765"/>
                  <a:gd name="T83" fmla="*/ 55 h 762"/>
                  <a:gd name="T84" fmla="*/ 229 w 765"/>
                  <a:gd name="T85" fmla="*/ 45 h 762"/>
                  <a:gd name="T86" fmla="*/ 215 w 765"/>
                  <a:gd name="T87" fmla="*/ 45 h 762"/>
                  <a:gd name="T88" fmla="*/ 191 w 765"/>
                  <a:gd name="T89" fmla="*/ 29 h 762"/>
                  <a:gd name="T90" fmla="*/ 191 w 765"/>
                  <a:gd name="T91" fmla="*/ 0 h 762"/>
                  <a:gd name="T92" fmla="*/ 148 w 765"/>
                  <a:gd name="T93" fmla="*/ 0 h 762"/>
                  <a:gd name="T94" fmla="*/ 134 w 765"/>
                  <a:gd name="T95" fmla="*/ 15 h 762"/>
                  <a:gd name="T96" fmla="*/ 148 w 765"/>
                  <a:gd name="T97" fmla="*/ 15 h 762"/>
                  <a:gd name="T98" fmla="*/ 134 w 765"/>
                  <a:gd name="T99" fmla="*/ 29 h 762"/>
                  <a:gd name="T100" fmla="*/ 96 w 765"/>
                  <a:gd name="T101" fmla="*/ 29 h 762"/>
                  <a:gd name="T102" fmla="*/ 52 w 765"/>
                  <a:gd name="T103" fmla="*/ 45 h 762"/>
                  <a:gd name="T104" fmla="*/ 14 w 765"/>
                  <a:gd name="T105" fmla="*/ 55 h 762"/>
                  <a:gd name="T106" fmla="*/ 0 w 765"/>
                  <a:gd name="T107" fmla="*/ 55 h 762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765"/>
                  <a:gd name="T163" fmla="*/ 0 h 762"/>
                  <a:gd name="T164" fmla="*/ 765 w 765"/>
                  <a:gd name="T165" fmla="*/ 762 h 762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765" h="762">
                    <a:moveTo>
                      <a:pt x="0" y="74"/>
                    </a:moveTo>
                    <a:lnTo>
                      <a:pt x="19" y="134"/>
                    </a:lnTo>
                    <a:lnTo>
                      <a:pt x="19" y="175"/>
                    </a:lnTo>
                    <a:lnTo>
                      <a:pt x="51" y="249"/>
                    </a:lnTo>
                    <a:lnTo>
                      <a:pt x="70" y="269"/>
                    </a:lnTo>
                    <a:lnTo>
                      <a:pt x="109" y="269"/>
                    </a:lnTo>
                    <a:lnTo>
                      <a:pt x="147" y="290"/>
                    </a:lnTo>
                    <a:lnTo>
                      <a:pt x="147" y="323"/>
                    </a:lnTo>
                    <a:lnTo>
                      <a:pt x="159" y="343"/>
                    </a:lnTo>
                    <a:lnTo>
                      <a:pt x="89" y="552"/>
                    </a:lnTo>
                    <a:lnTo>
                      <a:pt x="89" y="613"/>
                    </a:lnTo>
                    <a:lnTo>
                      <a:pt x="128" y="667"/>
                    </a:lnTo>
                    <a:lnTo>
                      <a:pt x="147" y="707"/>
                    </a:lnTo>
                    <a:lnTo>
                      <a:pt x="159" y="728"/>
                    </a:lnTo>
                    <a:lnTo>
                      <a:pt x="198" y="747"/>
                    </a:lnTo>
                    <a:lnTo>
                      <a:pt x="526" y="761"/>
                    </a:lnTo>
                    <a:lnTo>
                      <a:pt x="564" y="707"/>
                    </a:lnTo>
                    <a:lnTo>
                      <a:pt x="584" y="667"/>
                    </a:lnTo>
                    <a:lnTo>
                      <a:pt x="584" y="613"/>
                    </a:lnTo>
                    <a:lnTo>
                      <a:pt x="596" y="572"/>
                    </a:lnTo>
                    <a:lnTo>
                      <a:pt x="654" y="518"/>
                    </a:lnTo>
                    <a:lnTo>
                      <a:pt x="654" y="498"/>
                    </a:lnTo>
                    <a:lnTo>
                      <a:pt x="635" y="478"/>
                    </a:lnTo>
                    <a:lnTo>
                      <a:pt x="654" y="458"/>
                    </a:lnTo>
                    <a:lnTo>
                      <a:pt x="693" y="437"/>
                    </a:lnTo>
                    <a:lnTo>
                      <a:pt x="725" y="404"/>
                    </a:lnTo>
                    <a:lnTo>
                      <a:pt x="744" y="343"/>
                    </a:lnTo>
                    <a:lnTo>
                      <a:pt x="764" y="269"/>
                    </a:lnTo>
                    <a:lnTo>
                      <a:pt x="764" y="209"/>
                    </a:lnTo>
                    <a:lnTo>
                      <a:pt x="744" y="188"/>
                    </a:lnTo>
                    <a:lnTo>
                      <a:pt x="674" y="175"/>
                    </a:lnTo>
                    <a:lnTo>
                      <a:pt x="654" y="209"/>
                    </a:lnTo>
                    <a:lnTo>
                      <a:pt x="616" y="249"/>
                    </a:lnTo>
                    <a:lnTo>
                      <a:pt x="596" y="290"/>
                    </a:lnTo>
                    <a:lnTo>
                      <a:pt x="584" y="343"/>
                    </a:lnTo>
                    <a:lnTo>
                      <a:pt x="584" y="290"/>
                    </a:lnTo>
                    <a:lnTo>
                      <a:pt x="506" y="269"/>
                    </a:lnTo>
                    <a:lnTo>
                      <a:pt x="474" y="229"/>
                    </a:lnTo>
                    <a:lnTo>
                      <a:pt x="436" y="229"/>
                    </a:lnTo>
                    <a:lnTo>
                      <a:pt x="397" y="188"/>
                    </a:lnTo>
                    <a:lnTo>
                      <a:pt x="378" y="134"/>
                    </a:lnTo>
                    <a:lnTo>
                      <a:pt x="346" y="74"/>
                    </a:lnTo>
                    <a:lnTo>
                      <a:pt x="307" y="60"/>
                    </a:lnTo>
                    <a:lnTo>
                      <a:pt x="288" y="60"/>
                    </a:lnTo>
                    <a:lnTo>
                      <a:pt x="256" y="40"/>
                    </a:lnTo>
                    <a:lnTo>
                      <a:pt x="256" y="0"/>
                    </a:lnTo>
                    <a:lnTo>
                      <a:pt x="198" y="0"/>
                    </a:lnTo>
                    <a:lnTo>
                      <a:pt x="179" y="20"/>
                    </a:lnTo>
                    <a:lnTo>
                      <a:pt x="198" y="20"/>
                    </a:lnTo>
                    <a:lnTo>
                      <a:pt x="179" y="40"/>
                    </a:lnTo>
                    <a:lnTo>
                      <a:pt x="128" y="40"/>
                    </a:lnTo>
                    <a:lnTo>
                      <a:pt x="70" y="60"/>
                    </a:lnTo>
                    <a:lnTo>
                      <a:pt x="19" y="74"/>
                    </a:lnTo>
                    <a:lnTo>
                      <a:pt x="0" y="74"/>
                    </a:lnTo>
                  </a:path>
                </a:pathLst>
              </a:custGeom>
              <a:solidFill>
                <a:srgbClr val="DCDCDC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39" name="Freeform 5"/>
              <p:cNvSpPr>
                <a:spLocks/>
              </p:cNvSpPr>
              <p:nvPr/>
            </p:nvSpPr>
            <p:spPr bwMode="gray">
              <a:xfrm>
                <a:off x="6524940" y="4481789"/>
                <a:ext cx="569602" cy="639279"/>
              </a:xfrm>
              <a:custGeom>
                <a:avLst/>
                <a:gdLst>
                  <a:gd name="T0" fmla="*/ 147 w 380"/>
                  <a:gd name="T1" fmla="*/ 315 h 426"/>
                  <a:gd name="T2" fmla="*/ 176 w 380"/>
                  <a:gd name="T3" fmla="*/ 300 h 426"/>
                  <a:gd name="T4" fmla="*/ 199 w 380"/>
                  <a:gd name="T5" fmla="*/ 239 h 426"/>
                  <a:gd name="T6" fmla="*/ 228 w 380"/>
                  <a:gd name="T7" fmla="*/ 215 h 426"/>
                  <a:gd name="T8" fmla="*/ 256 w 380"/>
                  <a:gd name="T9" fmla="*/ 146 h 426"/>
                  <a:gd name="T10" fmla="*/ 281 w 380"/>
                  <a:gd name="T11" fmla="*/ 100 h 426"/>
                  <a:gd name="T12" fmla="*/ 271 w 380"/>
                  <a:gd name="T13" fmla="*/ 84 h 426"/>
                  <a:gd name="T14" fmla="*/ 271 w 380"/>
                  <a:gd name="T15" fmla="*/ 60 h 426"/>
                  <a:gd name="T16" fmla="*/ 256 w 380"/>
                  <a:gd name="T17" fmla="*/ 60 h 426"/>
                  <a:gd name="T18" fmla="*/ 242 w 380"/>
                  <a:gd name="T19" fmla="*/ 45 h 426"/>
                  <a:gd name="T20" fmla="*/ 214 w 380"/>
                  <a:gd name="T21" fmla="*/ 29 h 426"/>
                  <a:gd name="T22" fmla="*/ 199 w 380"/>
                  <a:gd name="T23" fmla="*/ 15 h 426"/>
                  <a:gd name="T24" fmla="*/ 162 w 380"/>
                  <a:gd name="T25" fmla="*/ 0 h 426"/>
                  <a:gd name="T26" fmla="*/ 119 w 380"/>
                  <a:gd name="T27" fmla="*/ 0 h 426"/>
                  <a:gd name="T28" fmla="*/ 81 w 380"/>
                  <a:gd name="T29" fmla="*/ 29 h 426"/>
                  <a:gd name="T30" fmla="*/ 0 w 380"/>
                  <a:gd name="T31" fmla="*/ 155 h 426"/>
                  <a:gd name="T32" fmla="*/ 0 w 380"/>
                  <a:gd name="T33" fmla="*/ 169 h 426"/>
                  <a:gd name="T34" fmla="*/ 28 w 380"/>
                  <a:gd name="T35" fmla="*/ 169 h 426"/>
                  <a:gd name="T36" fmla="*/ 81 w 380"/>
                  <a:gd name="T37" fmla="*/ 200 h 426"/>
                  <a:gd name="T38" fmla="*/ 95 w 380"/>
                  <a:gd name="T39" fmla="*/ 200 h 426"/>
                  <a:gd name="T40" fmla="*/ 147 w 380"/>
                  <a:gd name="T41" fmla="*/ 254 h 426"/>
                  <a:gd name="T42" fmla="*/ 162 w 380"/>
                  <a:gd name="T43" fmla="*/ 239 h 426"/>
                  <a:gd name="T44" fmla="*/ 162 w 380"/>
                  <a:gd name="T45" fmla="*/ 271 h 426"/>
                  <a:gd name="T46" fmla="*/ 147 w 380"/>
                  <a:gd name="T47" fmla="*/ 285 h 426"/>
                  <a:gd name="T48" fmla="*/ 147 w 380"/>
                  <a:gd name="T49" fmla="*/ 315 h 42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380"/>
                  <a:gd name="T76" fmla="*/ 0 h 426"/>
                  <a:gd name="T77" fmla="*/ 380 w 380"/>
                  <a:gd name="T78" fmla="*/ 426 h 42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380" h="426">
                    <a:moveTo>
                      <a:pt x="199" y="425"/>
                    </a:moveTo>
                    <a:lnTo>
                      <a:pt x="237" y="404"/>
                    </a:lnTo>
                    <a:lnTo>
                      <a:pt x="269" y="323"/>
                    </a:lnTo>
                    <a:lnTo>
                      <a:pt x="308" y="289"/>
                    </a:lnTo>
                    <a:lnTo>
                      <a:pt x="346" y="196"/>
                    </a:lnTo>
                    <a:lnTo>
                      <a:pt x="379" y="135"/>
                    </a:lnTo>
                    <a:lnTo>
                      <a:pt x="366" y="114"/>
                    </a:lnTo>
                    <a:lnTo>
                      <a:pt x="366" y="81"/>
                    </a:lnTo>
                    <a:lnTo>
                      <a:pt x="346" y="81"/>
                    </a:lnTo>
                    <a:lnTo>
                      <a:pt x="327" y="60"/>
                    </a:lnTo>
                    <a:lnTo>
                      <a:pt x="289" y="40"/>
                    </a:lnTo>
                    <a:lnTo>
                      <a:pt x="269" y="20"/>
                    </a:lnTo>
                    <a:lnTo>
                      <a:pt x="218" y="0"/>
                    </a:lnTo>
                    <a:lnTo>
                      <a:pt x="160" y="0"/>
                    </a:lnTo>
                    <a:lnTo>
                      <a:pt x="109" y="40"/>
                    </a:lnTo>
                    <a:lnTo>
                      <a:pt x="0" y="209"/>
                    </a:lnTo>
                    <a:lnTo>
                      <a:pt x="0" y="228"/>
                    </a:lnTo>
                    <a:lnTo>
                      <a:pt x="38" y="228"/>
                    </a:lnTo>
                    <a:lnTo>
                      <a:pt x="109" y="269"/>
                    </a:lnTo>
                    <a:lnTo>
                      <a:pt x="128" y="269"/>
                    </a:lnTo>
                    <a:lnTo>
                      <a:pt x="199" y="343"/>
                    </a:lnTo>
                    <a:lnTo>
                      <a:pt x="218" y="323"/>
                    </a:lnTo>
                    <a:lnTo>
                      <a:pt x="218" y="364"/>
                    </a:lnTo>
                    <a:lnTo>
                      <a:pt x="199" y="384"/>
                    </a:lnTo>
                    <a:lnTo>
                      <a:pt x="199" y="425"/>
                    </a:lnTo>
                  </a:path>
                </a:pathLst>
              </a:custGeom>
              <a:solidFill>
                <a:schemeClr val="tx2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40" name="Freeform 6"/>
              <p:cNvSpPr>
                <a:spLocks/>
              </p:cNvSpPr>
              <p:nvPr/>
            </p:nvSpPr>
            <p:spPr bwMode="gray">
              <a:xfrm>
                <a:off x="6765323" y="4370307"/>
                <a:ext cx="418056" cy="315285"/>
              </a:xfrm>
              <a:custGeom>
                <a:avLst/>
                <a:gdLst>
                  <a:gd name="T0" fmla="*/ 164 w 277"/>
                  <a:gd name="T1" fmla="*/ 155 h 210"/>
                  <a:gd name="T2" fmla="*/ 192 w 277"/>
                  <a:gd name="T3" fmla="*/ 115 h 210"/>
                  <a:gd name="T4" fmla="*/ 207 w 277"/>
                  <a:gd name="T5" fmla="*/ 55 h 210"/>
                  <a:gd name="T6" fmla="*/ 207 w 277"/>
                  <a:gd name="T7" fmla="*/ 15 h 210"/>
                  <a:gd name="T8" fmla="*/ 192 w 277"/>
                  <a:gd name="T9" fmla="*/ 15 h 210"/>
                  <a:gd name="T10" fmla="*/ 164 w 277"/>
                  <a:gd name="T11" fmla="*/ 0 h 210"/>
                  <a:gd name="T12" fmla="*/ 139 w 277"/>
                  <a:gd name="T13" fmla="*/ 0 h 210"/>
                  <a:gd name="T14" fmla="*/ 110 w 277"/>
                  <a:gd name="T15" fmla="*/ 15 h 210"/>
                  <a:gd name="T16" fmla="*/ 96 w 277"/>
                  <a:gd name="T17" fmla="*/ 29 h 210"/>
                  <a:gd name="T18" fmla="*/ 42 w 277"/>
                  <a:gd name="T19" fmla="*/ 15 h 210"/>
                  <a:gd name="T20" fmla="*/ 0 w 277"/>
                  <a:gd name="T21" fmla="*/ 15 h 210"/>
                  <a:gd name="T22" fmla="*/ 0 w 277"/>
                  <a:gd name="T23" fmla="*/ 55 h 210"/>
                  <a:gd name="T24" fmla="*/ 42 w 277"/>
                  <a:gd name="T25" fmla="*/ 55 h 210"/>
                  <a:gd name="T26" fmla="*/ 81 w 277"/>
                  <a:gd name="T27" fmla="*/ 70 h 210"/>
                  <a:gd name="T28" fmla="*/ 96 w 277"/>
                  <a:gd name="T29" fmla="*/ 84 h 210"/>
                  <a:gd name="T30" fmla="*/ 125 w 277"/>
                  <a:gd name="T31" fmla="*/ 99 h 210"/>
                  <a:gd name="T32" fmla="*/ 139 w 277"/>
                  <a:gd name="T33" fmla="*/ 115 h 210"/>
                  <a:gd name="T34" fmla="*/ 154 w 277"/>
                  <a:gd name="T35" fmla="*/ 115 h 210"/>
                  <a:gd name="T36" fmla="*/ 154 w 277"/>
                  <a:gd name="T37" fmla="*/ 140 h 210"/>
                  <a:gd name="T38" fmla="*/ 164 w 277"/>
                  <a:gd name="T39" fmla="*/ 155 h 210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277"/>
                  <a:gd name="T61" fmla="*/ 0 h 210"/>
                  <a:gd name="T62" fmla="*/ 277 w 277"/>
                  <a:gd name="T63" fmla="*/ 210 h 210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277" h="210">
                    <a:moveTo>
                      <a:pt x="218" y="209"/>
                    </a:moveTo>
                    <a:lnTo>
                      <a:pt x="256" y="155"/>
                    </a:lnTo>
                    <a:lnTo>
                      <a:pt x="276" y="74"/>
                    </a:lnTo>
                    <a:lnTo>
                      <a:pt x="276" y="20"/>
                    </a:lnTo>
                    <a:lnTo>
                      <a:pt x="256" y="20"/>
                    </a:lnTo>
                    <a:lnTo>
                      <a:pt x="218" y="0"/>
                    </a:lnTo>
                    <a:lnTo>
                      <a:pt x="186" y="0"/>
                    </a:lnTo>
                    <a:lnTo>
                      <a:pt x="147" y="20"/>
                    </a:lnTo>
                    <a:lnTo>
                      <a:pt x="128" y="40"/>
                    </a:lnTo>
                    <a:lnTo>
                      <a:pt x="57" y="20"/>
                    </a:lnTo>
                    <a:lnTo>
                      <a:pt x="0" y="20"/>
                    </a:lnTo>
                    <a:lnTo>
                      <a:pt x="0" y="74"/>
                    </a:lnTo>
                    <a:lnTo>
                      <a:pt x="57" y="74"/>
                    </a:lnTo>
                    <a:lnTo>
                      <a:pt x="109" y="94"/>
                    </a:lnTo>
                    <a:lnTo>
                      <a:pt x="128" y="114"/>
                    </a:lnTo>
                    <a:lnTo>
                      <a:pt x="166" y="134"/>
                    </a:lnTo>
                    <a:lnTo>
                      <a:pt x="186" y="155"/>
                    </a:lnTo>
                    <a:lnTo>
                      <a:pt x="205" y="155"/>
                    </a:lnTo>
                    <a:lnTo>
                      <a:pt x="205" y="188"/>
                    </a:lnTo>
                    <a:lnTo>
                      <a:pt x="218" y="209"/>
                    </a:lnTo>
                  </a:path>
                </a:pathLst>
              </a:custGeom>
              <a:solidFill>
                <a:srgbClr val="DCDCDC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41" name="Freeform 7"/>
              <p:cNvSpPr>
                <a:spLocks/>
              </p:cNvSpPr>
              <p:nvPr/>
            </p:nvSpPr>
            <p:spPr bwMode="gray">
              <a:xfrm>
                <a:off x="6688680" y="4058505"/>
                <a:ext cx="552183" cy="374510"/>
              </a:xfrm>
              <a:custGeom>
                <a:avLst/>
                <a:gdLst>
                  <a:gd name="T0" fmla="*/ 38 w 368"/>
                  <a:gd name="T1" fmla="*/ 169 h 250"/>
                  <a:gd name="T2" fmla="*/ 81 w 368"/>
                  <a:gd name="T3" fmla="*/ 169 h 250"/>
                  <a:gd name="T4" fmla="*/ 134 w 368"/>
                  <a:gd name="T5" fmla="*/ 184 h 250"/>
                  <a:gd name="T6" fmla="*/ 147 w 368"/>
                  <a:gd name="T7" fmla="*/ 169 h 250"/>
                  <a:gd name="T8" fmla="*/ 177 w 368"/>
                  <a:gd name="T9" fmla="*/ 154 h 250"/>
                  <a:gd name="T10" fmla="*/ 201 w 368"/>
                  <a:gd name="T11" fmla="*/ 154 h 250"/>
                  <a:gd name="T12" fmla="*/ 229 w 368"/>
                  <a:gd name="T13" fmla="*/ 169 h 250"/>
                  <a:gd name="T14" fmla="*/ 244 w 368"/>
                  <a:gd name="T15" fmla="*/ 169 h 250"/>
                  <a:gd name="T16" fmla="*/ 244 w 368"/>
                  <a:gd name="T17" fmla="*/ 139 h 250"/>
                  <a:gd name="T18" fmla="*/ 272 w 368"/>
                  <a:gd name="T19" fmla="*/ 108 h 250"/>
                  <a:gd name="T20" fmla="*/ 258 w 368"/>
                  <a:gd name="T21" fmla="*/ 108 h 250"/>
                  <a:gd name="T22" fmla="*/ 229 w 368"/>
                  <a:gd name="T23" fmla="*/ 83 h 250"/>
                  <a:gd name="T24" fmla="*/ 214 w 368"/>
                  <a:gd name="T25" fmla="*/ 83 h 250"/>
                  <a:gd name="T26" fmla="*/ 190 w 368"/>
                  <a:gd name="T27" fmla="*/ 40 h 250"/>
                  <a:gd name="T28" fmla="*/ 177 w 368"/>
                  <a:gd name="T29" fmla="*/ 24 h 250"/>
                  <a:gd name="T30" fmla="*/ 162 w 368"/>
                  <a:gd name="T31" fmla="*/ 15 h 250"/>
                  <a:gd name="T32" fmla="*/ 119 w 368"/>
                  <a:gd name="T33" fmla="*/ 15 h 250"/>
                  <a:gd name="T34" fmla="*/ 81 w 368"/>
                  <a:gd name="T35" fmla="*/ 0 h 250"/>
                  <a:gd name="T36" fmla="*/ 52 w 368"/>
                  <a:gd name="T37" fmla="*/ 0 h 250"/>
                  <a:gd name="T38" fmla="*/ 38 w 368"/>
                  <a:gd name="T39" fmla="*/ 15 h 250"/>
                  <a:gd name="T40" fmla="*/ 14 w 368"/>
                  <a:gd name="T41" fmla="*/ 54 h 250"/>
                  <a:gd name="T42" fmla="*/ 14 w 368"/>
                  <a:gd name="T43" fmla="*/ 83 h 250"/>
                  <a:gd name="T44" fmla="*/ 14 w 368"/>
                  <a:gd name="T45" fmla="*/ 108 h 250"/>
                  <a:gd name="T46" fmla="*/ 0 w 368"/>
                  <a:gd name="T47" fmla="*/ 124 h 250"/>
                  <a:gd name="T48" fmla="*/ 0 w 368"/>
                  <a:gd name="T49" fmla="*/ 139 h 250"/>
                  <a:gd name="T50" fmla="*/ 28 w 368"/>
                  <a:gd name="T51" fmla="*/ 154 h 250"/>
                  <a:gd name="T52" fmla="*/ 38 w 368"/>
                  <a:gd name="T53" fmla="*/ 169 h 250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368"/>
                  <a:gd name="T82" fmla="*/ 0 h 250"/>
                  <a:gd name="T83" fmla="*/ 368 w 368"/>
                  <a:gd name="T84" fmla="*/ 250 h 250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368" h="250">
                    <a:moveTo>
                      <a:pt x="51" y="228"/>
                    </a:moveTo>
                    <a:lnTo>
                      <a:pt x="109" y="228"/>
                    </a:lnTo>
                    <a:lnTo>
                      <a:pt x="180" y="249"/>
                    </a:lnTo>
                    <a:lnTo>
                      <a:pt x="199" y="228"/>
                    </a:lnTo>
                    <a:lnTo>
                      <a:pt x="238" y="208"/>
                    </a:lnTo>
                    <a:lnTo>
                      <a:pt x="270" y="208"/>
                    </a:lnTo>
                    <a:lnTo>
                      <a:pt x="309" y="228"/>
                    </a:lnTo>
                    <a:lnTo>
                      <a:pt x="328" y="228"/>
                    </a:lnTo>
                    <a:lnTo>
                      <a:pt x="328" y="188"/>
                    </a:lnTo>
                    <a:lnTo>
                      <a:pt x="367" y="147"/>
                    </a:lnTo>
                    <a:lnTo>
                      <a:pt x="347" y="147"/>
                    </a:lnTo>
                    <a:lnTo>
                      <a:pt x="309" y="113"/>
                    </a:lnTo>
                    <a:lnTo>
                      <a:pt x="289" y="113"/>
                    </a:lnTo>
                    <a:lnTo>
                      <a:pt x="257" y="54"/>
                    </a:lnTo>
                    <a:lnTo>
                      <a:pt x="238" y="33"/>
                    </a:lnTo>
                    <a:lnTo>
                      <a:pt x="218" y="20"/>
                    </a:lnTo>
                    <a:lnTo>
                      <a:pt x="160" y="20"/>
                    </a:lnTo>
                    <a:lnTo>
                      <a:pt x="109" y="0"/>
                    </a:lnTo>
                    <a:lnTo>
                      <a:pt x="70" y="0"/>
                    </a:lnTo>
                    <a:lnTo>
                      <a:pt x="51" y="20"/>
                    </a:lnTo>
                    <a:lnTo>
                      <a:pt x="19" y="73"/>
                    </a:lnTo>
                    <a:lnTo>
                      <a:pt x="19" y="113"/>
                    </a:lnTo>
                    <a:lnTo>
                      <a:pt x="19" y="147"/>
                    </a:lnTo>
                    <a:lnTo>
                      <a:pt x="0" y="167"/>
                    </a:lnTo>
                    <a:lnTo>
                      <a:pt x="0" y="188"/>
                    </a:lnTo>
                    <a:lnTo>
                      <a:pt x="38" y="208"/>
                    </a:lnTo>
                    <a:lnTo>
                      <a:pt x="51" y="228"/>
                    </a:lnTo>
                  </a:path>
                </a:pathLst>
              </a:custGeom>
              <a:solidFill>
                <a:srgbClr val="DCDCDC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42" name="Freeform 8"/>
              <p:cNvSpPr>
                <a:spLocks/>
              </p:cNvSpPr>
              <p:nvPr/>
            </p:nvSpPr>
            <p:spPr bwMode="gray">
              <a:xfrm>
                <a:off x="6794935" y="3793735"/>
                <a:ext cx="715922" cy="487734"/>
              </a:xfrm>
              <a:custGeom>
                <a:avLst/>
                <a:gdLst>
                  <a:gd name="T0" fmla="*/ 339 w 477"/>
                  <a:gd name="T1" fmla="*/ 156 h 324"/>
                  <a:gd name="T2" fmla="*/ 339 w 477"/>
                  <a:gd name="T3" fmla="*/ 146 h 324"/>
                  <a:gd name="T4" fmla="*/ 353 w 477"/>
                  <a:gd name="T5" fmla="*/ 130 h 324"/>
                  <a:gd name="T6" fmla="*/ 325 w 477"/>
                  <a:gd name="T7" fmla="*/ 130 h 324"/>
                  <a:gd name="T8" fmla="*/ 301 w 477"/>
                  <a:gd name="T9" fmla="*/ 130 h 324"/>
                  <a:gd name="T10" fmla="*/ 271 w 477"/>
                  <a:gd name="T11" fmla="*/ 116 h 324"/>
                  <a:gd name="T12" fmla="*/ 258 w 477"/>
                  <a:gd name="T13" fmla="*/ 86 h 324"/>
                  <a:gd name="T14" fmla="*/ 258 w 477"/>
                  <a:gd name="T15" fmla="*/ 70 h 324"/>
                  <a:gd name="T16" fmla="*/ 244 w 477"/>
                  <a:gd name="T17" fmla="*/ 60 h 324"/>
                  <a:gd name="T18" fmla="*/ 244 w 477"/>
                  <a:gd name="T19" fmla="*/ 30 h 324"/>
                  <a:gd name="T20" fmla="*/ 228 w 477"/>
                  <a:gd name="T21" fmla="*/ 15 h 324"/>
                  <a:gd name="T22" fmla="*/ 205 w 477"/>
                  <a:gd name="T23" fmla="*/ 0 h 324"/>
                  <a:gd name="T24" fmla="*/ 162 w 477"/>
                  <a:gd name="T25" fmla="*/ 15 h 324"/>
                  <a:gd name="T26" fmla="*/ 138 w 477"/>
                  <a:gd name="T27" fmla="*/ 0 h 324"/>
                  <a:gd name="T28" fmla="*/ 95 w 477"/>
                  <a:gd name="T29" fmla="*/ 0 h 324"/>
                  <a:gd name="T30" fmla="*/ 67 w 477"/>
                  <a:gd name="T31" fmla="*/ 45 h 324"/>
                  <a:gd name="T32" fmla="*/ 42 w 477"/>
                  <a:gd name="T33" fmla="*/ 86 h 324"/>
                  <a:gd name="T34" fmla="*/ 14 w 477"/>
                  <a:gd name="T35" fmla="*/ 116 h 324"/>
                  <a:gd name="T36" fmla="*/ 0 w 477"/>
                  <a:gd name="T37" fmla="*/ 130 h 324"/>
                  <a:gd name="T38" fmla="*/ 28 w 477"/>
                  <a:gd name="T39" fmla="*/ 130 h 324"/>
                  <a:gd name="T40" fmla="*/ 67 w 477"/>
                  <a:gd name="T41" fmla="*/ 146 h 324"/>
                  <a:gd name="T42" fmla="*/ 109 w 477"/>
                  <a:gd name="T43" fmla="*/ 146 h 324"/>
                  <a:gd name="T44" fmla="*/ 124 w 477"/>
                  <a:gd name="T45" fmla="*/ 156 h 324"/>
                  <a:gd name="T46" fmla="*/ 138 w 477"/>
                  <a:gd name="T47" fmla="*/ 171 h 324"/>
                  <a:gd name="T48" fmla="*/ 162 w 477"/>
                  <a:gd name="T49" fmla="*/ 216 h 324"/>
                  <a:gd name="T50" fmla="*/ 177 w 477"/>
                  <a:gd name="T51" fmla="*/ 216 h 324"/>
                  <a:gd name="T52" fmla="*/ 205 w 477"/>
                  <a:gd name="T53" fmla="*/ 241 h 324"/>
                  <a:gd name="T54" fmla="*/ 219 w 477"/>
                  <a:gd name="T55" fmla="*/ 241 h 324"/>
                  <a:gd name="T56" fmla="*/ 228 w 477"/>
                  <a:gd name="T57" fmla="*/ 231 h 324"/>
                  <a:gd name="T58" fmla="*/ 271 w 477"/>
                  <a:gd name="T59" fmla="*/ 200 h 324"/>
                  <a:gd name="T60" fmla="*/ 310 w 477"/>
                  <a:gd name="T61" fmla="*/ 171 h 324"/>
                  <a:gd name="T62" fmla="*/ 339 w 477"/>
                  <a:gd name="T63" fmla="*/ 156 h 324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477"/>
                  <a:gd name="T97" fmla="*/ 0 h 324"/>
                  <a:gd name="T98" fmla="*/ 477 w 477"/>
                  <a:gd name="T99" fmla="*/ 324 h 324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477" h="324">
                    <a:moveTo>
                      <a:pt x="456" y="209"/>
                    </a:moveTo>
                    <a:lnTo>
                      <a:pt x="456" y="195"/>
                    </a:lnTo>
                    <a:lnTo>
                      <a:pt x="476" y="175"/>
                    </a:lnTo>
                    <a:lnTo>
                      <a:pt x="437" y="175"/>
                    </a:lnTo>
                    <a:lnTo>
                      <a:pt x="405" y="175"/>
                    </a:lnTo>
                    <a:lnTo>
                      <a:pt x="366" y="155"/>
                    </a:lnTo>
                    <a:lnTo>
                      <a:pt x="347" y="114"/>
                    </a:lnTo>
                    <a:lnTo>
                      <a:pt x="347" y="94"/>
                    </a:lnTo>
                    <a:lnTo>
                      <a:pt x="328" y="80"/>
                    </a:lnTo>
                    <a:lnTo>
                      <a:pt x="328" y="40"/>
                    </a:lnTo>
                    <a:lnTo>
                      <a:pt x="308" y="20"/>
                    </a:lnTo>
                    <a:lnTo>
                      <a:pt x="276" y="0"/>
                    </a:lnTo>
                    <a:lnTo>
                      <a:pt x="218" y="20"/>
                    </a:lnTo>
                    <a:lnTo>
                      <a:pt x="186" y="0"/>
                    </a:lnTo>
                    <a:lnTo>
                      <a:pt x="128" y="0"/>
                    </a:lnTo>
                    <a:lnTo>
                      <a:pt x="90" y="60"/>
                    </a:lnTo>
                    <a:lnTo>
                      <a:pt x="57" y="114"/>
                    </a:lnTo>
                    <a:lnTo>
                      <a:pt x="19" y="155"/>
                    </a:lnTo>
                    <a:lnTo>
                      <a:pt x="0" y="175"/>
                    </a:lnTo>
                    <a:lnTo>
                      <a:pt x="38" y="175"/>
                    </a:lnTo>
                    <a:lnTo>
                      <a:pt x="90" y="195"/>
                    </a:lnTo>
                    <a:lnTo>
                      <a:pt x="147" y="195"/>
                    </a:lnTo>
                    <a:lnTo>
                      <a:pt x="167" y="209"/>
                    </a:lnTo>
                    <a:lnTo>
                      <a:pt x="186" y="229"/>
                    </a:lnTo>
                    <a:lnTo>
                      <a:pt x="218" y="289"/>
                    </a:lnTo>
                    <a:lnTo>
                      <a:pt x="238" y="289"/>
                    </a:lnTo>
                    <a:lnTo>
                      <a:pt x="276" y="323"/>
                    </a:lnTo>
                    <a:lnTo>
                      <a:pt x="295" y="323"/>
                    </a:lnTo>
                    <a:lnTo>
                      <a:pt x="308" y="309"/>
                    </a:lnTo>
                    <a:lnTo>
                      <a:pt x="366" y="269"/>
                    </a:lnTo>
                    <a:lnTo>
                      <a:pt x="418" y="229"/>
                    </a:lnTo>
                    <a:lnTo>
                      <a:pt x="456" y="209"/>
                    </a:lnTo>
                  </a:path>
                </a:pathLst>
              </a:custGeom>
              <a:solidFill>
                <a:schemeClr val="tx2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43" name="Freeform 9"/>
              <p:cNvSpPr>
                <a:spLocks/>
              </p:cNvSpPr>
              <p:nvPr/>
            </p:nvSpPr>
            <p:spPr bwMode="gray">
              <a:xfrm>
                <a:off x="7449891" y="3884314"/>
                <a:ext cx="388445" cy="222965"/>
              </a:xfrm>
              <a:custGeom>
                <a:avLst/>
                <a:gdLst>
                  <a:gd name="T0" fmla="*/ 14 w 257"/>
                  <a:gd name="T1" fmla="*/ 109 h 149"/>
                  <a:gd name="T2" fmla="*/ 14 w 257"/>
                  <a:gd name="T3" fmla="*/ 99 h 149"/>
                  <a:gd name="T4" fmla="*/ 29 w 257"/>
                  <a:gd name="T5" fmla="*/ 84 h 149"/>
                  <a:gd name="T6" fmla="*/ 0 w 257"/>
                  <a:gd name="T7" fmla="*/ 84 h 149"/>
                  <a:gd name="T8" fmla="*/ 29 w 257"/>
                  <a:gd name="T9" fmla="*/ 70 h 149"/>
                  <a:gd name="T10" fmla="*/ 57 w 257"/>
                  <a:gd name="T11" fmla="*/ 55 h 149"/>
                  <a:gd name="T12" fmla="*/ 82 w 257"/>
                  <a:gd name="T13" fmla="*/ 55 h 149"/>
                  <a:gd name="T14" fmla="*/ 110 w 257"/>
                  <a:gd name="T15" fmla="*/ 40 h 149"/>
                  <a:gd name="T16" fmla="*/ 125 w 257"/>
                  <a:gd name="T17" fmla="*/ 15 h 149"/>
                  <a:gd name="T18" fmla="*/ 140 w 257"/>
                  <a:gd name="T19" fmla="*/ 0 h 149"/>
                  <a:gd name="T20" fmla="*/ 149 w 257"/>
                  <a:gd name="T21" fmla="*/ 24 h 149"/>
                  <a:gd name="T22" fmla="*/ 193 w 257"/>
                  <a:gd name="T23" fmla="*/ 24 h 149"/>
                  <a:gd name="T24" fmla="*/ 178 w 257"/>
                  <a:gd name="T25" fmla="*/ 40 h 149"/>
                  <a:gd name="T26" fmla="*/ 178 w 257"/>
                  <a:gd name="T27" fmla="*/ 55 h 149"/>
                  <a:gd name="T28" fmla="*/ 149 w 257"/>
                  <a:gd name="T29" fmla="*/ 70 h 149"/>
                  <a:gd name="T30" fmla="*/ 140 w 257"/>
                  <a:gd name="T31" fmla="*/ 99 h 149"/>
                  <a:gd name="T32" fmla="*/ 67 w 257"/>
                  <a:gd name="T33" fmla="*/ 99 h 149"/>
                  <a:gd name="T34" fmla="*/ 14 w 257"/>
                  <a:gd name="T35" fmla="*/ 109 h 149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257"/>
                  <a:gd name="T55" fmla="*/ 0 h 149"/>
                  <a:gd name="T56" fmla="*/ 257 w 257"/>
                  <a:gd name="T57" fmla="*/ 149 h 149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257" h="149">
                    <a:moveTo>
                      <a:pt x="19" y="148"/>
                    </a:moveTo>
                    <a:lnTo>
                      <a:pt x="19" y="134"/>
                    </a:lnTo>
                    <a:lnTo>
                      <a:pt x="38" y="114"/>
                    </a:lnTo>
                    <a:lnTo>
                      <a:pt x="0" y="114"/>
                    </a:lnTo>
                    <a:lnTo>
                      <a:pt x="38" y="94"/>
                    </a:lnTo>
                    <a:lnTo>
                      <a:pt x="76" y="74"/>
                    </a:lnTo>
                    <a:lnTo>
                      <a:pt x="108" y="74"/>
                    </a:lnTo>
                    <a:lnTo>
                      <a:pt x="146" y="53"/>
                    </a:lnTo>
                    <a:lnTo>
                      <a:pt x="166" y="20"/>
                    </a:lnTo>
                    <a:lnTo>
                      <a:pt x="185" y="0"/>
                    </a:lnTo>
                    <a:lnTo>
                      <a:pt x="198" y="33"/>
                    </a:lnTo>
                    <a:lnTo>
                      <a:pt x="256" y="33"/>
                    </a:lnTo>
                    <a:lnTo>
                      <a:pt x="236" y="53"/>
                    </a:lnTo>
                    <a:lnTo>
                      <a:pt x="236" y="74"/>
                    </a:lnTo>
                    <a:lnTo>
                      <a:pt x="198" y="94"/>
                    </a:lnTo>
                    <a:lnTo>
                      <a:pt x="185" y="134"/>
                    </a:lnTo>
                    <a:lnTo>
                      <a:pt x="89" y="134"/>
                    </a:lnTo>
                    <a:lnTo>
                      <a:pt x="19" y="148"/>
                    </a:lnTo>
                  </a:path>
                </a:pathLst>
              </a:custGeom>
              <a:solidFill>
                <a:schemeClr val="tx2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44" name="Freeform 10"/>
              <p:cNvSpPr>
                <a:spLocks/>
              </p:cNvSpPr>
              <p:nvPr/>
            </p:nvSpPr>
            <p:spPr bwMode="gray">
              <a:xfrm>
                <a:off x="7732079" y="3619544"/>
                <a:ext cx="210771" cy="317026"/>
              </a:xfrm>
              <a:custGeom>
                <a:avLst/>
                <a:gdLst>
                  <a:gd name="T0" fmla="*/ 51 w 142"/>
                  <a:gd name="T1" fmla="*/ 156 h 211"/>
                  <a:gd name="T2" fmla="*/ 78 w 142"/>
                  <a:gd name="T3" fmla="*/ 100 h 211"/>
                  <a:gd name="T4" fmla="*/ 88 w 142"/>
                  <a:gd name="T5" fmla="*/ 45 h 211"/>
                  <a:gd name="T6" fmla="*/ 102 w 142"/>
                  <a:gd name="T7" fmla="*/ 15 h 211"/>
                  <a:gd name="T8" fmla="*/ 88 w 142"/>
                  <a:gd name="T9" fmla="*/ 0 h 211"/>
                  <a:gd name="T10" fmla="*/ 65 w 142"/>
                  <a:gd name="T11" fmla="*/ 0 h 211"/>
                  <a:gd name="T12" fmla="*/ 51 w 142"/>
                  <a:gd name="T13" fmla="*/ 15 h 211"/>
                  <a:gd name="T14" fmla="*/ 51 w 142"/>
                  <a:gd name="T15" fmla="*/ 30 h 211"/>
                  <a:gd name="T16" fmla="*/ 37 w 142"/>
                  <a:gd name="T17" fmla="*/ 60 h 211"/>
                  <a:gd name="T18" fmla="*/ 37 w 142"/>
                  <a:gd name="T19" fmla="*/ 70 h 211"/>
                  <a:gd name="T20" fmla="*/ 9 w 142"/>
                  <a:gd name="T21" fmla="*/ 100 h 211"/>
                  <a:gd name="T22" fmla="*/ 0 w 142"/>
                  <a:gd name="T23" fmla="*/ 131 h 211"/>
                  <a:gd name="T24" fmla="*/ 9 w 142"/>
                  <a:gd name="T25" fmla="*/ 156 h 211"/>
                  <a:gd name="T26" fmla="*/ 51 w 142"/>
                  <a:gd name="T27" fmla="*/ 156 h 211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42"/>
                  <a:gd name="T43" fmla="*/ 0 h 211"/>
                  <a:gd name="T44" fmla="*/ 142 w 142"/>
                  <a:gd name="T45" fmla="*/ 211 h 211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42" h="211">
                    <a:moveTo>
                      <a:pt x="70" y="210"/>
                    </a:moveTo>
                    <a:lnTo>
                      <a:pt x="108" y="135"/>
                    </a:lnTo>
                    <a:lnTo>
                      <a:pt x="121" y="60"/>
                    </a:lnTo>
                    <a:lnTo>
                      <a:pt x="141" y="20"/>
                    </a:lnTo>
                    <a:lnTo>
                      <a:pt x="121" y="0"/>
                    </a:lnTo>
                    <a:lnTo>
                      <a:pt x="89" y="0"/>
                    </a:lnTo>
                    <a:lnTo>
                      <a:pt x="70" y="20"/>
                    </a:lnTo>
                    <a:lnTo>
                      <a:pt x="70" y="40"/>
                    </a:lnTo>
                    <a:lnTo>
                      <a:pt x="51" y="81"/>
                    </a:lnTo>
                    <a:lnTo>
                      <a:pt x="51" y="94"/>
                    </a:lnTo>
                    <a:lnTo>
                      <a:pt x="12" y="135"/>
                    </a:lnTo>
                    <a:lnTo>
                      <a:pt x="0" y="176"/>
                    </a:lnTo>
                    <a:lnTo>
                      <a:pt x="12" y="210"/>
                    </a:lnTo>
                    <a:lnTo>
                      <a:pt x="70" y="210"/>
                    </a:lnTo>
                  </a:path>
                </a:pathLst>
              </a:custGeom>
              <a:solidFill>
                <a:srgbClr val="DCDCDC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45" name="Freeform 11"/>
              <p:cNvSpPr>
                <a:spLocks/>
              </p:cNvSpPr>
              <p:nvPr/>
            </p:nvSpPr>
            <p:spPr bwMode="gray">
              <a:xfrm>
                <a:off x="6988286" y="3307744"/>
                <a:ext cx="954563" cy="752504"/>
              </a:xfrm>
              <a:custGeom>
                <a:avLst/>
                <a:gdLst>
                  <a:gd name="T0" fmla="*/ 456 w 637"/>
                  <a:gd name="T1" fmla="*/ 140 h 500"/>
                  <a:gd name="T2" fmla="*/ 446 w 637"/>
                  <a:gd name="T3" fmla="*/ 130 h 500"/>
                  <a:gd name="T4" fmla="*/ 456 w 637"/>
                  <a:gd name="T5" fmla="*/ 100 h 500"/>
                  <a:gd name="T6" fmla="*/ 471 w 637"/>
                  <a:gd name="T7" fmla="*/ 85 h 500"/>
                  <a:gd name="T8" fmla="*/ 471 w 637"/>
                  <a:gd name="T9" fmla="*/ 70 h 500"/>
                  <a:gd name="T10" fmla="*/ 432 w 637"/>
                  <a:gd name="T11" fmla="*/ 55 h 500"/>
                  <a:gd name="T12" fmla="*/ 418 w 637"/>
                  <a:gd name="T13" fmla="*/ 55 h 500"/>
                  <a:gd name="T14" fmla="*/ 390 w 637"/>
                  <a:gd name="T15" fmla="*/ 30 h 500"/>
                  <a:gd name="T16" fmla="*/ 366 w 637"/>
                  <a:gd name="T17" fmla="*/ 30 h 500"/>
                  <a:gd name="T18" fmla="*/ 336 w 637"/>
                  <a:gd name="T19" fmla="*/ 15 h 500"/>
                  <a:gd name="T20" fmla="*/ 309 w 637"/>
                  <a:gd name="T21" fmla="*/ 15 h 500"/>
                  <a:gd name="T22" fmla="*/ 285 w 637"/>
                  <a:gd name="T23" fmla="*/ 0 h 500"/>
                  <a:gd name="T24" fmla="*/ 243 w 637"/>
                  <a:gd name="T25" fmla="*/ 0 h 500"/>
                  <a:gd name="T26" fmla="*/ 228 w 637"/>
                  <a:gd name="T27" fmla="*/ 15 h 500"/>
                  <a:gd name="T28" fmla="*/ 204 w 637"/>
                  <a:gd name="T29" fmla="*/ 30 h 500"/>
                  <a:gd name="T30" fmla="*/ 175 w 637"/>
                  <a:gd name="T31" fmla="*/ 15 h 500"/>
                  <a:gd name="T32" fmla="*/ 162 w 637"/>
                  <a:gd name="T33" fmla="*/ 45 h 500"/>
                  <a:gd name="T34" fmla="*/ 147 w 637"/>
                  <a:gd name="T35" fmla="*/ 55 h 500"/>
                  <a:gd name="T36" fmla="*/ 147 w 637"/>
                  <a:gd name="T37" fmla="*/ 85 h 500"/>
                  <a:gd name="T38" fmla="*/ 133 w 637"/>
                  <a:gd name="T39" fmla="*/ 100 h 500"/>
                  <a:gd name="T40" fmla="*/ 147 w 637"/>
                  <a:gd name="T41" fmla="*/ 130 h 500"/>
                  <a:gd name="T42" fmla="*/ 147 w 637"/>
                  <a:gd name="T43" fmla="*/ 140 h 500"/>
                  <a:gd name="T44" fmla="*/ 124 w 637"/>
                  <a:gd name="T45" fmla="*/ 170 h 500"/>
                  <a:gd name="T46" fmla="*/ 66 w 637"/>
                  <a:gd name="T47" fmla="*/ 170 h 500"/>
                  <a:gd name="T48" fmla="*/ 28 w 637"/>
                  <a:gd name="T49" fmla="*/ 186 h 500"/>
                  <a:gd name="T50" fmla="*/ 0 w 637"/>
                  <a:gd name="T51" fmla="*/ 216 h 500"/>
                  <a:gd name="T52" fmla="*/ 0 w 637"/>
                  <a:gd name="T53" fmla="*/ 241 h 500"/>
                  <a:gd name="T54" fmla="*/ 42 w 637"/>
                  <a:gd name="T55" fmla="*/ 241 h 500"/>
                  <a:gd name="T56" fmla="*/ 66 w 637"/>
                  <a:gd name="T57" fmla="*/ 256 h 500"/>
                  <a:gd name="T58" fmla="*/ 108 w 637"/>
                  <a:gd name="T59" fmla="*/ 241 h 500"/>
                  <a:gd name="T60" fmla="*/ 133 w 637"/>
                  <a:gd name="T61" fmla="*/ 256 h 500"/>
                  <a:gd name="T62" fmla="*/ 147 w 637"/>
                  <a:gd name="T63" fmla="*/ 271 h 500"/>
                  <a:gd name="T64" fmla="*/ 147 w 637"/>
                  <a:gd name="T65" fmla="*/ 302 h 500"/>
                  <a:gd name="T66" fmla="*/ 162 w 637"/>
                  <a:gd name="T67" fmla="*/ 311 h 500"/>
                  <a:gd name="T68" fmla="*/ 162 w 637"/>
                  <a:gd name="T69" fmla="*/ 327 h 500"/>
                  <a:gd name="T70" fmla="*/ 175 w 637"/>
                  <a:gd name="T71" fmla="*/ 357 h 500"/>
                  <a:gd name="T72" fmla="*/ 204 w 637"/>
                  <a:gd name="T73" fmla="*/ 372 h 500"/>
                  <a:gd name="T74" fmla="*/ 228 w 637"/>
                  <a:gd name="T75" fmla="*/ 372 h 500"/>
                  <a:gd name="T76" fmla="*/ 257 w 637"/>
                  <a:gd name="T77" fmla="*/ 357 h 500"/>
                  <a:gd name="T78" fmla="*/ 285 w 637"/>
                  <a:gd name="T79" fmla="*/ 342 h 500"/>
                  <a:gd name="T80" fmla="*/ 309 w 637"/>
                  <a:gd name="T81" fmla="*/ 342 h 500"/>
                  <a:gd name="T82" fmla="*/ 336 w 637"/>
                  <a:gd name="T83" fmla="*/ 327 h 500"/>
                  <a:gd name="T84" fmla="*/ 352 w 637"/>
                  <a:gd name="T85" fmla="*/ 302 h 500"/>
                  <a:gd name="T86" fmla="*/ 366 w 637"/>
                  <a:gd name="T87" fmla="*/ 287 h 500"/>
                  <a:gd name="T88" fmla="*/ 375 w 637"/>
                  <a:gd name="T89" fmla="*/ 256 h 500"/>
                  <a:gd name="T90" fmla="*/ 403 w 637"/>
                  <a:gd name="T91" fmla="*/ 226 h 500"/>
                  <a:gd name="T92" fmla="*/ 403 w 637"/>
                  <a:gd name="T93" fmla="*/ 216 h 500"/>
                  <a:gd name="T94" fmla="*/ 418 w 637"/>
                  <a:gd name="T95" fmla="*/ 186 h 500"/>
                  <a:gd name="T96" fmla="*/ 418 w 637"/>
                  <a:gd name="T97" fmla="*/ 170 h 500"/>
                  <a:gd name="T98" fmla="*/ 432 w 637"/>
                  <a:gd name="T99" fmla="*/ 156 h 500"/>
                  <a:gd name="T100" fmla="*/ 456 w 637"/>
                  <a:gd name="T101" fmla="*/ 156 h 500"/>
                  <a:gd name="T102" fmla="*/ 456 w 637"/>
                  <a:gd name="T103" fmla="*/ 140 h 500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637"/>
                  <a:gd name="T157" fmla="*/ 0 h 500"/>
                  <a:gd name="T158" fmla="*/ 637 w 637"/>
                  <a:gd name="T159" fmla="*/ 500 h 500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637" h="500">
                    <a:moveTo>
                      <a:pt x="616" y="188"/>
                    </a:moveTo>
                    <a:lnTo>
                      <a:pt x="603" y="174"/>
                    </a:lnTo>
                    <a:lnTo>
                      <a:pt x="616" y="134"/>
                    </a:lnTo>
                    <a:lnTo>
                      <a:pt x="636" y="114"/>
                    </a:lnTo>
                    <a:lnTo>
                      <a:pt x="636" y="94"/>
                    </a:lnTo>
                    <a:lnTo>
                      <a:pt x="584" y="74"/>
                    </a:lnTo>
                    <a:lnTo>
                      <a:pt x="565" y="74"/>
                    </a:lnTo>
                    <a:lnTo>
                      <a:pt x="526" y="40"/>
                    </a:lnTo>
                    <a:lnTo>
                      <a:pt x="494" y="40"/>
                    </a:lnTo>
                    <a:lnTo>
                      <a:pt x="455" y="20"/>
                    </a:lnTo>
                    <a:lnTo>
                      <a:pt x="417" y="20"/>
                    </a:lnTo>
                    <a:lnTo>
                      <a:pt x="385" y="0"/>
                    </a:lnTo>
                    <a:lnTo>
                      <a:pt x="328" y="0"/>
                    </a:lnTo>
                    <a:lnTo>
                      <a:pt x="308" y="20"/>
                    </a:lnTo>
                    <a:lnTo>
                      <a:pt x="276" y="40"/>
                    </a:lnTo>
                    <a:lnTo>
                      <a:pt x="237" y="20"/>
                    </a:lnTo>
                    <a:lnTo>
                      <a:pt x="218" y="60"/>
                    </a:lnTo>
                    <a:lnTo>
                      <a:pt x="199" y="74"/>
                    </a:lnTo>
                    <a:lnTo>
                      <a:pt x="199" y="114"/>
                    </a:lnTo>
                    <a:lnTo>
                      <a:pt x="180" y="134"/>
                    </a:lnTo>
                    <a:lnTo>
                      <a:pt x="199" y="174"/>
                    </a:lnTo>
                    <a:lnTo>
                      <a:pt x="199" y="188"/>
                    </a:lnTo>
                    <a:lnTo>
                      <a:pt x="167" y="228"/>
                    </a:lnTo>
                    <a:lnTo>
                      <a:pt x="90" y="228"/>
                    </a:lnTo>
                    <a:lnTo>
                      <a:pt x="38" y="249"/>
                    </a:lnTo>
                    <a:lnTo>
                      <a:pt x="0" y="289"/>
                    </a:lnTo>
                    <a:lnTo>
                      <a:pt x="0" y="323"/>
                    </a:lnTo>
                    <a:lnTo>
                      <a:pt x="57" y="323"/>
                    </a:lnTo>
                    <a:lnTo>
                      <a:pt x="90" y="343"/>
                    </a:lnTo>
                    <a:lnTo>
                      <a:pt x="147" y="323"/>
                    </a:lnTo>
                    <a:lnTo>
                      <a:pt x="180" y="343"/>
                    </a:lnTo>
                    <a:lnTo>
                      <a:pt x="199" y="363"/>
                    </a:lnTo>
                    <a:lnTo>
                      <a:pt x="199" y="404"/>
                    </a:lnTo>
                    <a:lnTo>
                      <a:pt x="218" y="417"/>
                    </a:lnTo>
                    <a:lnTo>
                      <a:pt x="218" y="438"/>
                    </a:lnTo>
                    <a:lnTo>
                      <a:pt x="237" y="478"/>
                    </a:lnTo>
                    <a:lnTo>
                      <a:pt x="276" y="499"/>
                    </a:lnTo>
                    <a:lnTo>
                      <a:pt x="308" y="499"/>
                    </a:lnTo>
                    <a:lnTo>
                      <a:pt x="347" y="478"/>
                    </a:lnTo>
                    <a:lnTo>
                      <a:pt x="385" y="458"/>
                    </a:lnTo>
                    <a:lnTo>
                      <a:pt x="417" y="458"/>
                    </a:lnTo>
                    <a:lnTo>
                      <a:pt x="455" y="438"/>
                    </a:lnTo>
                    <a:lnTo>
                      <a:pt x="475" y="404"/>
                    </a:lnTo>
                    <a:lnTo>
                      <a:pt x="494" y="384"/>
                    </a:lnTo>
                    <a:lnTo>
                      <a:pt x="507" y="343"/>
                    </a:lnTo>
                    <a:lnTo>
                      <a:pt x="545" y="303"/>
                    </a:lnTo>
                    <a:lnTo>
                      <a:pt x="545" y="289"/>
                    </a:lnTo>
                    <a:lnTo>
                      <a:pt x="565" y="249"/>
                    </a:lnTo>
                    <a:lnTo>
                      <a:pt x="565" y="228"/>
                    </a:lnTo>
                    <a:lnTo>
                      <a:pt x="584" y="208"/>
                    </a:lnTo>
                    <a:lnTo>
                      <a:pt x="616" y="208"/>
                    </a:lnTo>
                    <a:lnTo>
                      <a:pt x="616" y="188"/>
                    </a:lnTo>
                  </a:path>
                </a:pathLst>
              </a:custGeom>
              <a:solidFill>
                <a:schemeClr val="tx2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46" name="Freeform 12"/>
              <p:cNvSpPr>
                <a:spLocks/>
              </p:cNvSpPr>
              <p:nvPr/>
            </p:nvSpPr>
            <p:spPr bwMode="gray">
              <a:xfrm>
                <a:off x="7345377" y="2732915"/>
                <a:ext cx="822178" cy="921468"/>
              </a:xfrm>
              <a:custGeom>
                <a:avLst/>
                <a:gdLst>
                  <a:gd name="T0" fmla="*/ 28 w 547"/>
                  <a:gd name="T1" fmla="*/ 316 h 613"/>
                  <a:gd name="T2" fmla="*/ 52 w 547"/>
                  <a:gd name="T3" fmla="*/ 300 h 613"/>
                  <a:gd name="T4" fmla="*/ 67 w 547"/>
                  <a:gd name="T5" fmla="*/ 286 h 613"/>
                  <a:gd name="T6" fmla="*/ 110 w 547"/>
                  <a:gd name="T7" fmla="*/ 286 h 613"/>
                  <a:gd name="T8" fmla="*/ 133 w 547"/>
                  <a:gd name="T9" fmla="*/ 300 h 613"/>
                  <a:gd name="T10" fmla="*/ 161 w 547"/>
                  <a:gd name="T11" fmla="*/ 300 h 613"/>
                  <a:gd name="T12" fmla="*/ 191 w 547"/>
                  <a:gd name="T13" fmla="*/ 316 h 613"/>
                  <a:gd name="T14" fmla="*/ 215 w 547"/>
                  <a:gd name="T15" fmla="*/ 316 h 613"/>
                  <a:gd name="T16" fmla="*/ 243 w 547"/>
                  <a:gd name="T17" fmla="*/ 340 h 613"/>
                  <a:gd name="T18" fmla="*/ 258 w 547"/>
                  <a:gd name="T19" fmla="*/ 340 h 613"/>
                  <a:gd name="T20" fmla="*/ 296 w 547"/>
                  <a:gd name="T21" fmla="*/ 356 h 613"/>
                  <a:gd name="T22" fmla="*/ 296 w 547"/>
                  <a:gd name="T23" fmla="*/ 371 h 613"/>
                  <a:gd name="T24" fmla="*/ 281 w 547"/>
                  <a:gd name="T25" fmla="*/ 385 h 613"/>
                  <a:gd name="T26" fmla="*/ 272 w 547"/>
                  <a:gd name="T27" fmla="*/ 416 h 613"/>
                  <a:gd name="T28" fmla="*/ 281 w 547"/>
                  <a:gd name="T29" fmla="*/ 425 h 613"/>
                  <a:gd name="T30" fmla="*/ 281 w 547"/>
                  <a:gd name="T31" fmla="*/ 440 h 613"/>
                  <a:gd name="T32" fmla="*/ 296 w 547"/>
                  <a:gd name="T33" fmla="*/ 456 h 613"/>
                  <a:gd name="T34" fmla="*/ 311 w 547"/>
                  <a:gd name="T35" fmla="*/ 440 h 613"/>
                  <a:gd name="T36" fmla="*/ 324 w 547"/>
                  <a:gd name="T37" fmla="*/ 416 h 613"/>
                  <a:gd name="T38" fmla="*/ 324 w 547"/>
                  <a:gd name="T39" fmla="*/ 371 h 613"/>
                  <a:gd name="T40" fmla="*/ 339 w 547"/>
                  <a:gd name="T41" fmla="*/ 340 h 613"/>
                  <a:gd name="T42" fmla="*/ 339 w 547"/>
                  <a:gd name="T43" fmla="*/ 240 h 613"/>
                  <a:gd name="T44" fmla="*/ 354 w 547"/>
                  <a:gd name="T45" fmla="*/ 215 h 613"/>
                  <a:gd name="T46" fmla="*/ 354 w 547"/>
                  <a:gd name="T47" fmla="*/ 230 h 613"/>
                  <a:gd name="T48" fmla="*/ 363 w 547"/>
                  <a:gd name="T49" fmla="*/ 230 h 613"/>
                  <a:gd name="T50" fmla="*/ 392 w 547"/>
                  <a:gd name="T51" fmla="*/ 170 h 613"/>
                  <a:gd name="T52" fmla="*/ 406 w 547"/>
                  <a:gd name="T53" fmla="*/ 154 h 613"/>
                  <a:gd name="T54" fmla="*/ 363 w 547"/>
                  <a:gd name="T55" fmla="*/ 144 h 613"/>
                  <a:gd name="T56" fmla="*/ 363 w 547"/>
                  <a:gd name="T57" fmla="*/ 129 h 613"/>
                  <a:gd name="T58" fmla="*/ 354 w 547"/>
                  <a:gd name="T59" fmla="*/ 115 h 613"/>
                  <a:gd name="T60" fmla="*/ 354 w 547"/>
                  <a:gd name="T61" fmla="*/ 100 h 613"/>
                  <a:gd name="T62" fmla="*/ 363 w 547"/>
                  <a:gd name="T63" fmla="*/ 100 h 613"/>
                  <a:gd name="T64" fmla="*/ 377 w 547"/>
                  <a:gd name="T65" fmla="*/ 85 h 613"/>
                  <a:gd name="T66" fmla="*/ 377 w 547"/>
                  <a:gd name="T67" fmla="*/ 60 h 613"/>
                  <a:gd name="T68" fmla="*/ 363 w 547"/>
                  <a:gd name="T69" fmla="*/ 30 h 613"/>
                  <a:gd name="T70" fmla="*/ 354 w 547"/>
                  <a:gd name="T71" fmla="*/ 30 h 613"/>
                  <a:gd name="T72" fmla="*/ 354 w 547"/>
                  <a:gd name="T73" fmla="*/ 15 h 613"/>
                  <a:gd name="T74" fmla="*/ 296 w 547"/>
                  <a:gd name="T75" fmla="*/ 0 h 613"/>
                  <a:gd name="T76" fmla="*/ 272 w 547"/>
                  <a:gd name="T77" fmla="*/ 30 h 613"/>
                  <a:gd name="T78" fmla="*/ 243 w 547"/>
                  <a:gd name="T79" fmla="*/ 30 h 613"/>
                  <a:gd name="T80" fmla="*/ 243 w 547"/>
                  <a:gd name="T81" fmla="*/ 15 h 613"/>
                  <a:gd name="T82" fmla="*/ 229 w 547"/>
                  <a:gd name="T83" fmla="*/ 0 h 613"/>
                  <a:gd name="T84" fmla="*/ 200 w 547"/>
                  <a:gd name="T85" fmla="*/ 30 h 613"/>
                  <a:gd name="T86" fmla="*/ 148 w 547"/>
                  <a:gd name="T87" fmla="*/ 45 h 613"/>
                  <a:gd name="T88" fmla="*/ 119 w 547"/>
                  <a:gd name="T89" fmla="*/ 30 h 613"/>
                  <a:gd name="T90" fmla="*/ 110 w 547"/>
                  <a:gd name="T91" fmla="*/ 45 h 613"/>
                  <a:gd name="T92" fmla="*/ 110 w 547"/>
                  <a:gd name="T93" fmla="*/ 60 h 613"/>
                  <a:gd name="T94" fmla="*/ 119 w 547"/>
                  <a:gd name="T95" fmla="*/ 69 h 613"/>
                  <a:gd name="T96" fmla="*/ 119 w 547"/>
                  <a:gd name="T97" fmla="*/ 85 h 613"/>
                  <a:gd name="T98" fmla="*/ 95 w 547"/>
                  <a:gd name="T99" fmla="*/ 115 h 613"/>
                  <a:gd name="T100" fmla="*/ 67 w 547"/>
                  <a:gd name="T101" fmla="*/ 115 h 613"/>
                  <a:gd name="T102" fmla="*/ 38 w 547"/>
                  <a:gd name="T103" fmla="*/ 100 h 613"/>
                  <a:gd name="T104" fmla="*/ 28 w 547"/>
                  <a:gd name="T105" fmla="*/ 100 h 613"/>
                  <a:gd name="T106" fmla="*/ 14 w 547"/>
                  <a:gd name="T107" fmla="*/ 115 h 613"/>
                  <a:gd name="T108" fmla="*/ 0 w 547"/>
                  <a:gd name="T109" fmla="*/ 144 h 613"/>
                  <a:gd name="T110" fmla="*/ 14 w 547"/>
                  <a:gd name="T111" fmla="*/ 185 h 613"/>
                  <a:gd name="T112" fmla="*/ 14 w 547"/>
                  <a:gd name="T113" fmla="*/ 240 h 613"/>
                  <a:gd name="T114" fmla="*/ 28 w 547"/>
                  <a:gd name="T115" fmla="*/ 270 h 613"/>
                  <a:gd name="T116" fmla="*/ 28 w 547"/>
                  <a:gd name="T117" fmla="*/ 316 h 613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w 547"/>
                  <a:gd name="T178" fmla="*/ 0 h 613"/>
                  <a:gd name="T179" fmla="*/ 547 w 547"/>
                  <a:gd name="T180" fmla="*/ 613 h 613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T177" t="T178" r="T179" b="T180"/>
                <a:pathLst>
                  <a:path w="547" h="613">
                    <a:moveTo>
                      <a:pt x="38" y="424"/>
                    </a:moveTo>
                    <a:lnTo>
                      <a:pt x="70" y="403"/>
                    </a:lnTo>
                    <a:lnTo>
                      <a:pt x="90" y="383"/>
                    </a:lnTo>
                    <a:lnTo>
                      <a:pt x="147" y="383"/>
                    </a:lnTo>
                    <a:lnTo>
                      <a:pt x="179" y="403"/>
                    </a:lnTo>
                    <a:lnTo>
                      <a:pt x="217" y="403"/>
                    </a:lnTo>
                    <a:lnTo>
                      <a:pt x="256" y="424"/>
                    </a:lnTo>
                    <a:lnTo>
                      <a:pt x="288" y="424"/>
                    </a:lnTo>
                    <a:lnTo>
                      <a:pt x="327" y="457"/>
                    </a:lnTo>
                    <a:lnTo>
                      <a:pt x="346" y="457"/>
                    </a:lnTo>
                    <a:lnTo>
                      <a:pt x="398" y="477"/>
                    </a:lnTo>
                    <a:lnTo>
                      <a:pt x="398" y="498"/>
                    </a:lnTo>
                    <a:lnTo>
                      <a:pt x="378" y="517"/>
                    </a:lnTo>
                    <a:lnTo>
                      <a:pt x="365" y="558"/>
                    </a:lnTo>
                    <a:lnTo>
                      <a:pt x="378" y="571"/>
                    </a:lnTo>
                    <a:lnTo>
                      <a:pt x="378" y="591"/>
                    </a:lnTo>
                    <a:lnTo>
                      <a:pt x="398" y="612"/>
                    </a:lnTo>
                    <a:lnTo>
                      <a:pt x="417" y="591"/>
                    </a:lnTo>
                    <a:lnTo>
                      <a:pt x="436" y="558"/>
                    </a:lnTo>
                    <a:lnTo>
                      <a:pt x="436" y="498"/>
                    </a:lnTo>
                    <a:lnTo>
                      <a:pt x="455" y="457"/>
                    </a:lnTo>
                    <a:lnTo>
                      <a:pt x="455" y="322"/>
                    </a:lnTo>
                    <a:lnTo>
                      <a:pt x="475" y="289"/>
                    </a:lnTo>
                    <a:lnTo>
                      <a:pt x="475" y="309"/>
                    </a:lnTo>
                    <a:lnTo>
                      <a:pt x="488" y="309"/>
                    </a:lnTo>
                    <a:lnTo>
                      <a:pt x="526" y="228"/>
                    </a:lnTo>
                    <a:lnTo>
                      <a:pt x="546" y="208"/>
                    </a:lnTo>
                    <a:lnTo>
                      <a:pt x="488" y="194"/>
                    </a:lnTo>
                    <a:lnTo>
                      <a:pt x="488" y="174"/>
                    </a:lnTo>
                    <a:lnTo>
                      <a:pt x="475" y="154"/>
                    </a:lnTo>
                    <a:lnTo>
                      <a:pt x="475" y="134"/>
                    </a:lnTo>
                    <a:lnTo>
                      <a:pt x="488" y="134"/>
                    </a:lnTo>
                    <a:lnTo>
                      <a:pt x="507" y="113"/>
                    </a:lnTo>
                    <a:lnTo>
                      <a:pt x="507" y="80"/>
                    </a:lnTo>
                    <a:lnTo>
                      <a:pt x="488" y="40"/>
                    </a:lnTo>
                    <a:lnTo>
                      <a:pt x="475" y="40"/>
                    </a:lnTo>
                    <a:lnTo>
                      <a:pt x="475" y="20"/>
                    </a:lnTo>
                    <a:lnTo>
                      <a:pt x="398" y="0"/>
                    </a:lnTo>
                    <a:lnTo>
                      <a:pt x="365" y="40"/>
                    </a:lnTo>
                    <a:lnTo>
                      <a:pt x="327" y="40"/>
                    </a:lnTo>
                    <a:lnTo>
                      <a:pt x="327" y="20"/>
                    </a:lnTo>
                    <a:lnTo>
                      <a:pt x="307" y="0"/>
                    </a:lnTo>
                    <a:lnTo>
                      <a:pt x="269" y="40"/>
                    </a:lnTo>
                    <a:lnTo>
                      <a:pt x="198" y="60"/>
                    </a:lnTo>
                    <a:lnTo>
                      <a:pt x="160" y="40"/>
                    </a:lnTo>
                    <a:lnTo>
                      <a:pt x="147" y="60"/>
                    </a:lnTo>
                    <a:lnTo>
                      <a:pt x="147" y="80"/>
                    </a:lnTo>
                    <a:lnTo>
                      <a:pt x="160" y="93"/>
                    </a:lnTo>
                    <a:lnTo>
                      <a:pt x="160" y="113"/>
                    </a:lnTo>
                    <a:lnTo>
                      <a:pt x="128" y="154"/>
                    </a:lnTo>
                    <a:lnTo>
                      <a:pt x="90" y="154"/>
                    </a:lnTo>
                    <a:lnTo>
                      <a:pt x="51" y="134"/>
                    </a:lnTo>
                    <a:lnTo>
                      <a:pt x="38" y="134"/>
                    </a:lnTo>
                    <a:lnTo>
                      <a:pt x="19" y="154"/>
                    </a:lnTo>
                    <a:lnTo>
                      <a:pt x="0" y="194"/>
                    </a:lnTo>
                    <a:lnTo>
                      <a:pt x="19" y="248"/>
                    </a:lnTo>
                    <a:lnTo>
                      <a:pt x="19" y="322"/>
                    </a:lnTo>
                    <a:lnTo>
                      <a:pt x="38" y="363"/>
                    </a:lnTo>
                    <a:lnTo>
                      <a:pt x="38" y="424"/>
                    </a:lnTo>
                  </a:path>
                </a:pathLst>
              </a:custGeom>
              <a:solidFill>
                <a:srgbClr val="D300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47" name="Freeform 13"/>
              <p:cNvSpPr>
                <a:spLocks/>
              </p:cNvSpPr>
              <p:nvPr/>
            </p:nvSpPr>
            <p:spPr bwMode="gray">
              <a:xfrm>
                <a:off x="8059557" y="2849623"/>
                <a:ext cx="165480" cy="196835"/>
              </a:xfrm>
              <a:custGeom>
                <a:avLst/>
                <a:gdLst>
                  <a:gd name="T0" fmla="*/ 52 w 111"/>
                  <a:gd name="T1" fmla="*/ 98 h 129"/>
                  <a:gd name="T2" fmla="*/ 80 w 111"/>
                  <a:gd name="T3" fmla="*/ 40 h 129"/>
                  <a:gd name="T4" fmla="*/ 66 w 111"/>
                  <a:gd name="T5" fmla="*/ 25 h 129"/>
                  <a:gd name="T6" fmla="*/ 38 w 111"/>
                  <a:gd name="T7" fmla="*/ 0 h 129"/>
                  <a:gd name="T8" fmla="*/ 23 w 111"/>
                  <a:gd name="T9" fmla="*/ 0 h 129"/>
                  <a:gd name="T10" fmla="*/ 23 w 111"/>
                  <a:gd name="T11" fmla="*/ 25 h 129"/>
                  <a:gd name="T12" fmla="*/ 9 w 111"/>
                  <a:gd name="T13" fmla="*/ 40 h 129"/>
                  <a:gd name="T14" fmla="*/ 0 w 111"/>
                  <a:gd name="T15" fmla="*/ 40 h 129"/>
                  <a:gd name="T16" fmla="*/ 0 w 111"/>
                  <a:gd name="T17" fmla="*/ 57 h 129"/>
                  <a:gd name="T18" fmla="*/ 9 w 111"/>
                  <a:gd name="T19" fmla="*/ 72 h 129"/>
                  <a:gd name="T20" fmla="*/ 9 w 111"/>
                  <a:gd name="T21" fmla="*/ 88 h 129"/>
                  <a:gd name="T22" fmla="*/ 52 w 111"/>
                  <a:gd name="T23" fmla="*/ 98 h 129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111"/>
                  <a:gd name="T37" fmla="*/ 0 h 129"/>
                  <a:gd name="T38" fmla="*/ 111 w 111"/>
                  <a:gd name="T39" fmla="*/ 129 h 129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111" h="129">
                    <a:moveTo>
                      <a:pt x="71" y="128"/>
                    </a:moveTo>
                    <a:lnTo>
                      <a:pt x="110" y="53"/>
                    </a:lnTo>
                    <a:lnTo>
                      <a:pt x="90" y="33"/>
                    </a:lnTo>
                    <a:lnTo>
                      <a:pt x="51" y="0"/>
                    </a:lnTo>
                    <a:lnTo>
                      <a:pt x="32" y="0"/>
                    </a:lnTo>
                    <a:lnTo>
                      <a:pt x="32" y="33"/>
                    </a:lnTo>
                    <a:lnTo>
                      <a:pt x="12" y="53"/>
                    </a:lnTo>
                    <a:lnTo>
                      <a:pt x="0" y="53"/>
                    </a:lnTo>
                    <a:lnTo>
                      <a:pt x="0" y="74"/>
                    </a:lnTo>
                    <a:lnTo>
                      <a:pt x="12" y="94"/>
                    </a:lnTo>
                    <a:lnTo>
                      <a:pt x="12" y="114"/>
                    </a:lnTo>
                    <a:lnTo>
                      <a:pt x="71" y="128"/>
                    </a:lnTo>
                  </a:path>
                </a:pathLst>
              </a:custGeom>
              <a:solidFill>
                <a:srgbClr val="DCDCDC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48" name="Freeform 14"/>
              <p:cNvSpPr>
                <a:spLocks/>
              </p:cNvSpPr>
              <p:nvPr/>
            </p:nvSpPr>
            <p:spPr bwMode="gray">
              <a:xfrm>
                <a:off x="8078718" y="2762527"/>
                <a:ext cx="282188" cy="170706"/>
              </a:xfrm>
              <a:custGeom>
                <a:avLst/>
                <a:gdLst>
                  <a:gd name="T0" fmla="*/ 72 w 188"/>
                  <a:gd name="T1" fmla="*/ 83 h 115"/>
                  <a:gd name="T2" fmla="*/ 95 w 188"/>
                  <a:gd name="T3" fmla="*/ 67 h 115"/>
                  <a:gd name="T4" fmla="*/ 110 w 188"/>
                  <a:gd name="T5" fmla="*/ 43 h 115"/>
                  <a:gd name="T6" fmla="*/ 139 w 188"/>
                  <a:gd name="T7" fmla="*/ 0 h 115"/>
                  <a:gd name="T8" fmla="*/ 95 w 188"/>
                  <a:gd name="T9" fmla="*/ 0 h 115"/>
                  <a:gd name="T10" fmla="*/ 81 w 188"/>
                  <a:gd name="T11" fmla="*/ 14 h 115"/>
                  <a:gd name="T12" fmla="*/ 72 w 188"/>
                  <a:gd name="T13" fmla="*/ 14 h 115"/>
                  <a:gd name="T14" fmla="*/ 43 w 188"/>
                  <a:gd name="T15" fmla="*/ 0 h 115"/>
                  <a:gd name="T16" fmla="*/ 14 w 188"/>
                  <a:gd name="T17" fmla="*/ 0 h 115"/>
                  <a:gd name="T18" fmla="*/ 0 w 188"/>
                  <a:gd name="T19" fmla="*/ 14 h 115"/>
                  <a:gd name="T20" fmla="*/ 14 w 188"/>
                  <a:gd name="T21" fmla="*/ 43 h 115"/>
                  <a:gd name="T22" fmla="*/ 28 w 188"/>
                  <a:gd name="T23" fmla="*/ 43 h 115"/>
                  <a:gd name="T24" fmla="*/ 57 w 188"/>
                  <a:gd name="T25" fmla="*/ 67 h 115"/>
                  <a:gd name="T26" fmla="*/ 72 w 188"/>
                  <a:gd name="T27" fmla="*/ 83 h 115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88"/>
                  <a:gd name="T43" fmla="*/ 0 h 115"/>
                  <a:gd name="T44" fmla="*/ 188 w 188"/>
                  <a:gd name="T45" fmla="*/ 115 h 115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88" h="115">
                    <a:moveTo>
                      <a:pt x="96" y="114"/>
                    </a:moveTo>
                    <a:lnTo>
                      <a:pt x="128" y="93"/>
                    </a:lnTo>
                    <a:lnTo>
                      <a:pt x="148" y="59"/>
                    </a:lnTo>
                    <a:lnTo>
                      <a:pt x="187" y="0"/>
                    </a:lnTo>
                    <a:lnTo>
                      <a:pt x="128" y="0"/>
                    </a:lnTo>
                    <a:lnTo>
                      <a:pt x="109" y="20"/>
                    </a:lnTo>
                    <a:lnTo>
                      <a:pt x="96" y="20"/>
                    </a:lnTo>
                    <a:lnTo>
                      <a:pt x="58" y="0"/>
                    </a:lnTo>
                    <a:lnTo>
                      <a:pt x="19" y="0"/>
                    </a:lnTo>
                    <a:lnTo>
                      <a:pt x="0" y="20"/>
                    </a:lnTo>
                    <a:lnTo>
                      <a:pt x="19" y="59"/>
                    </a:lnTo>
                    <a:lnTo>
                      <a:pt x="38" y="59"/>
                    </a:lnTo>
                    <a:lnTo>
                      <a:pt x="77" y="93"/>
                    </a:lnTo>
                    <a:lnTo>
                      <a:pt x="96" y="114"/>
                    </a:lnTo>
                  </a:path>
                </a:pathLst>
              </a:custGeom>
              <a:solidFill>
                <a:srgbClr val="DCDCDC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49" name="Freeform 15"/>
              <p:cNvSpPr>
                <a:spLocks/>
              </p:cNvSpPr>
              <p:nvPr/>
            </p:nvSpPr>
            <p:spPr bwMode="gray">
              <a:xfrm>
                <a:off x="7808722" y="2590078"/>
                <a:ext cx="580054" cy="202061"/>
              </a:xfrm>
              <a:custGeom>
                <a:avLst/>
                <a:gdLst>
                  <a:gd name="T0" fmla="*/ 286 w 387"/>
                  <a:gd name="T1" fmla="*/ 0 h 136"/>
                  <a:gd name="T2" fmla="*/ 271 w 387"/>
                  <a:gd name="T3" fmla="*/ 0 h 136"/>
                  <a:gd name="T4" fmla="*/ 243 w 387"/>
                  <a:gd name="T5" fmla="*/ 29 h 136"/>
                  <a:gd name="T6" fmla="*/ 214 w 387"/>
                  <a:gd name="T7" fmla="*/ 29 h 136"/>
                  <a:gd name="T8" fmla="*/ 204 w 387"/>
                  <a:gd name="T9" fmla="*/ 29 h 136"/>
                  <a:gd name="T10" fmla="*/ 190 w 387"/>
                  <a:gd name="T11" fmla="*/ 43 h 136"/>
                  <a:gd name="T12" fmla="*/ 162 w 387"/>
                  <a:gd name="T13" fmla="*/ 43 h 136"/>
                  <a:gd name="T14" fmla="*/ 176 w 387"/>
                  <a:gd name="T15" fmla="*/ 15 h 136"/>
                  <a:gd name="T16" fmla="*/ 162 w 387"/>
                  <a:gd name="T17" fmla="*/ 15 h 136"/>
                  <a:gd name="T18" fmla="*/ 133 w 387"/>
                  <a:gd name="T19" fmla="*/ 29 h 136"/>
                  <a:gd name="T20" fmla="*/ 124 w 387"/>
                  <a:gd name="T21" fmla="*/ 43 h 136"/>
                  <a:gd name="T22" fmla="*/ 81 w 387"/>
                  <a:gd name="T23" fmla="*/ 29 h 136"/>
                  <a:gd name="T24" fmla="*/ 66 w 387"/>
                  <a:gd name="T25" fmla="*/ 29 h 136"/>
                  <a:gd name="T26" fmla="*/ 52 w 387"/>
                  <a:gd name="T27" fmla="*/ 15 h 136"/>
                  <a:gd name="T28" fmla="*/ 28 w 387"/>
                  <a:gd name="T29" fmla="*/ 15 h 136"/>
                  <a:gd name="T30" fmla="*/ 14 w 387"/>
                  <a:gd name="T31" fmla="*/ 29 h 136"/>
                  <a:gd name="T32" fmla="*/ 14 w 387"/>
                  <a:gd name="T33" fmla="*/ 54 h 136"/>
                  <a:gd name="T34" fmla="*/ 0 w 387"/>
                  <a:gd name="T35" fmla="*/ 68 h 136"/>
                  <a:gd name="T36" fmla="*/ 14 w 387"/>
                  <a:gd name="T37" fmla="*/ 83 h 136"/>
                  <a:gd name="T38" fmla="*/ 14 w 387"/>
                  <a:gd name="T39" fmla="*/ 98 h 136"/>
                  <a:gd name="T40" fmla="*/ 42 w 387"/>
                  <a:gd name="T41" fmla="*/ 98 h 136"/>
                  <a:gd name="T42" fmla="*/ 66 w 387"/>
                  <a:gd name="T43" fmla="*/ 68 h 136"/>
                  <a:gd name="T44" fmla="*/ 124 w 387"/>
                  <a:gd name="T45" fmla="*/ 83 h 136"/>
                  <a:gd name="T46" fmla="*/ 124 w 387"/>
                  <a:gd name="T47" fmla="*/ 98 h 136"/>
                  <a:gd name="T48" fmla="*/ 133 w 387"/>
                  <a:gd name="T49" fmla="*/ 98 h 136"/>
                  <a:gd name="T50" fmla="*/ 147 w 387"/>
                  <a:gd name="T51" fmla="*/ 83 h 136"/>
                  <a:gd name="T52" fmla="*/ 176 w 387"/>
                  <a:gd name="T53" fmla="*/ 83 h 136"/>
                  <a:gd name="T54" fmla="*/ 204 w 387"/>
                  <a:gd name="T55" fmla="*/ 98 h 136"/>
                  <a:gd name="T56" fmla="*/ 214 w 387"/>
                  <a:gd name="T57" fmla="*/ 98 h 136"/>
                  <a:gd name="T58" fmla="*/ 228 w 387"/>
                  <a:gd name="T59" fmla="*/ 83 h 136"/>
                  <a:gd name="T60" fmla="*/ 271 w 387"/>
                  <a:gd name="T61" fmla="*/ 83 h 136"/>
                  <a:gd name="T62" fmla="*/ 286 w 387"/>
                  <a:gd name="T63" fmla="*/ 43 h 136"/>
                  <a:gd name="T64" fmla="*/ 286 w 387"/>
                  <a:gd name="T65" fmla="*/ 0 h 1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387"/>
                  <a:gd name="T100" fmla="*/ 0 h 136"/>
                  <a:gd name="T101" fmla="*/ 387 w 387"/>
                  <a:gd name="T102" fmla="*/ 136 h 1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387" h="136">
                    <a:moveTo>
                      <a:pt x="386" y="0"/>
                    </a:moveTo>
                    <a:lnTo>
                      <a:pt x="366" y="0"/>
                    </a:lnTo>
                    <a:lnTo>
                      <a:pt x="328" y="40"/>
                    </a:lnTo>
                    <a:lnTo>
                      <a:pt x="289" y="40"/>
                    </a:lnTo>
                    <a:lnTo>
                      <a:pt x="276" y="40"/>
                    </a:lnTo>
                    <a:lnTo>
                      <a:pt x="257" y="60"/>
                    </a:lnTo>
                    <a:lnTo>
                      <a:pt x="218" y="60"/>
                    </a:lnTo>
                    <a:lnTo>
                      <a:pt x="238" y="20"/>
                    </a:lnTo>
                    <a:lnTo>
                      <a:pt x="218" y="20"/>
                    </a:lnTo>
                    <a:lnTo>
                      <a:pt x="180" y="40"/>
                    </a:lnTo>
                    <a:lnTo>
                      <a:pt x="167" y="60"/>
                    </a:lnTo>
                    <a:lnTo>
                      <a:pt x="109" y="40"/>
                    </a:lnTo>
                    <a:lnTo>
                      <a:pt x="90" y="40"/>
                    </a:lnTo>
                    <a:lnTo>
                      <a:pt x="70" y="20"/>
                    </a:lnTo>
                    <a:lnTo>
                      <a:pt x="38" y="20"/>
                    </a:lnTo>
                    <a:lnTo>
                      <a:pt x="19" y="40"/>
                    </a:lnTo>
                    <a:lnTo>
                      <a:pt x="19" y="74"/>
                    </a:lnTo>
                    <a:lnTo>
                      <a:pt x="0" y="94"/>
                    </a:lnTo>
                    <a:lnTo>
                      <a:pt x="19" y="114"/>
                    </a:lnTo>
                    <a:lnTo>
                      <a:pt x="19" y="135"/>
                    </a:lnTo>
                    <a:lnTo>
                      <a:pt x="57" y="135"/>
                    </a:lnTo>
                    <a:lnTo>
                      <a:pt x="90" y="94"/>
                    </a:lnTo>
                    <a:lnTo>
                      <a:pt x="167" y="114"/>
                    </a:lnTo>
                    <a:lnTo>
                      <a:pt x="167" y="135"/>
                    </a:lnTo>
                    <a:lnTo>
                      <a:pt x="180" y="135"/>
                    </a:lnTo>
                    <a:lnTo>
                      <a:pt x="199" y="114"/>
                    </a:lnTo>
                    <a:lnTo>
                      <a:pt x="238" y="114"/>
                    </a:lnTo>
                    <a:lnTo>
                      <a:pt x="276" y="135"/>
                    </a:lnTo>
                    <a:lnTo>
                      <a:pt x="289" y="135"/>
                    </a:lnTo>
                    <a:lnTo>
                      <a:pt x="308" y="114"/>
                    </a:lnTo>
                    <a:lnTo>
                      <a:pt x="366" y="114"/>
                    </a:lnTo>
                    <a:lnTo>
                      <a:pt x="386" y="60"/>
                    </a:lnTo>
                    <a:lnTo>
                      <a:pt x="386" y="0"/>
                    </a:lnTo>
                  </a:path>
                </a:pathLst>
              </a:custGeom>
              <a:solidFill>
                <a:schemeClr val="tx2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50" name="Freeform 16"/>
              <p:cNvSpPr>
                <a:spLocks/>
              </p:cNvSpPr>
              <p:nvPr/>
            </p:nvSpPr>
            <p:spPr bwMode="gray">
              <a:xfrm>
                <a:off x="7974203" y="2478596"/>
                <a:ext cx="414574" cy="202061"/>
              </a:xfrm>
              <a:custGeom>
                <a:avLst/>
                <a:gdLst>
                  <a:gd name="T0" fmla="*/ 204 w 277"/>
                  <a:gd name="T1" fmla="*/ 54 h 136"/>
                  <a:gd name="T2" fmla="*/ 189 w 277"/>
                  <a:gd name="T3" fmla="*/ 24 h 136"/>
                  <a:gd name="T4" fmla="*/ 146 w 277"/>
                  <a:gd name="T5" fmla="*/ 24 h 136"/>
                  <a:gd name="T6" fmla="*/ 132 w 277"/>
                  <a:gd name="T7" fmla="*/ 15 h 136"/>
                  <a:gd name="T8" fmla="*/ 123 w 277"/>
                  <a:gd name="T9" fmla="*/ 15 h 136"/>
                  <a:gd name="T10" fmla="*/ 123 w 277"/>
                  <a:gd name="T11" fmla="*/ 24 h 136"/>
                  <a:gd name="T12" fmla="*/ 123 w 277"/>
                  <a:gd name="T13" fmla="*/ 39 h 136"/>
                  <a:gd name="T14" fmla="*/ 65 w 277"/>
                  <a:gd name="T15" fmla="*/ 39 h 136"/>
                  <a:gd name="T16" fmla="*/ 95 w 277"/>
                  <a:gd name="T17" fmla="*/ 15 h 136"/>
                  <a:gd name="T18" fmla="*/ 81 w 277"/>
                  <a:gd name="T19" fmla="*/ 0 h 136"/>
                  <a:gd name="T20" fmla="*/ 65 w 277"/>
                  <a:gd name="T21" fmla="*/ 15 h 136"/>
                  <a:gd name="T22" fmla="*/ 42 w 277"/>
                  <a:gd name="T23" fmla="*/ 24 h 136"/>
                  <a:gd name="T24" fmla="*/ 28 w 277"/>
                  <a:gd name="T25" fmla="*/ 24 h 136"/>
                  <a:gd name="T26" fmla="*/ 14 w 277"/>
                  <a:gd name="T27" fmla="*/ 68 h 136"/>
                  <a:gd name="T28" fmla="*/ 0 w 277"/>
                  <a:gd name="T29" fmla="*/ 83 h 136"/>
                  <a:gd name="T30" fmla="*/ 42 w 277"/>
                  <a:gd name="T31" fmla="*/ 98 h 136"/>
                  <a:gd name="T32" fmla="*/ 52 w 277"/>
                  <a:gd name="T33" fmla="*/ 83 h 136"/>
                  <a:gd name="T34" fmla="*/ 81 w 277"/>
                  <a:gd name="T35" fmla="*/ 68 h 136"/>
                  <a:gd name="T36" fmla="*/ 95 w 277"/>
                  <a:gd name="T37" fmla="*/ 68 h 136"/>
                  <a:gd name="T38" fmla="*/ 81 w 277"/>
                  <a:gd name="T39" fmla="*/ 98 h 136"/>
                  <a:gd name="T40" fmla="*/ 108 w 277"/>
                  <a:gd name="T41" fmla="*/ 98 h 136"/>
                  <a:gd name="T42" fmla="*/ 123 w 277"/>
                  <a:gd name="T43" fmla="*/ 83 h 136"/>
                  <a:gd name="T44" fmla="*/ 161 w 277"/>
                  <a:gd name="T45" fmla="*/ 83 h 136"/>
                  <a:gd name="T46" fmla="*/ 189 w 277"/>
                  <a:gd name="T47" fmla="*/ 54 h 136"/>
                  <a:gd name="T48" fmla="*/ 204 w 277"/>
                  <a:gd name="T49" fmla="*/ 54 h 1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277"/>
                  <a:gd name="T76" fmla="*/ 0 h 136"/>
                  <a:gd name="T77" fmla="*/ 277 w 277"/>
                  <a:gd name="T78" fmla="*/ 136 h 1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277" h="136">
                    <a:moveTo>
                      <a:pt x="276" y="74"/>
                    </a:moveTo>
                    <a:lnTo>
                      <a:pt x="256" y="33"/>
                    </a:lnTo>
                    <a:lnTo>
                      <a:pt x="198" y="33"/>
                    </a:lnTo>
                    <a:lnTo>
                      <a:pt x="179" y="20"/>
                    </a:lnTo>
                    <a:lnTo>
                      <a:pt x="166" y="20"/>
                    </a:lnTo>
                    <a:lnTo>
                      <a:pt x="166" y="33"/>
                    </a:lnTo>
                    <a:lnTo>
                      <a:pt x="166" y="54"/>
                    </a:lnTo>
                    <a:lnTo>
                      <a:pt x="89" y="54"/>
                    </a:lnTo>
                    <a:lnTo>
                      <a:pt x="128" y="20"/>
                    </a:lnTo>
                    <a:lnTo>
                      <a:pt x="109" y="0"/>
                    </a:lnTo>
                    <a:lnTo>
                      <a:pt x="89" y="20"/>
                    </a:lnTo>
                    <a:lnTo>
                      <a:pt x="57" y="33"/>
                    </a:lnTo>
                    <a:lnTo>
                      <a:pt x="38" y="33"/>
                    </a:lnTo>
                    <a:lnTo>
                      <a:pt x="19" y="94"/>
                    </a:lnTo>
                    <a:lnTo>
                      <a:pt x="0" y="114"/>
                    </a:lnTo>
                    <a:lnTo>
                      <a:pt x="57" y="135"/>
                    </a:lnTo>
                    <a:lnTo>
                      <a:pt x="70" y="114"/>
                    </a:lnTo>
                    <a:lnTo>
                      <a:pt x="109" y="94"/>
                    </a:lnTo>
                    <a:lnTo>
                      <a:pt x="128" y="94"/>
                    </a:lnTo>
                    <a:lnTo>
                      <a:pt x="109" y="135"/>
                    </a:lnTo>
                    <a:lnTo>
                      <a:pt x="147" y="135"/>
                    </a:lnTo>
                    <a:lnTo>
                      <a:pt x="166" y="114"/>
                    </a:lnTo>
                    <a:lnTo>
                      <a:pt x="218" y="114"/>
                    </a:lnTo>
                    <a:lnTo>
                      <a:pt x="256" y="74"/>
                    </a:lnTo>
                    <a:lnTo>
                      <a:pt x="276" y="74"/>
                    </a:lnTo>
                  </a:path>
                </a:pathLst>
              </a:custGeom>
              <a:solidFill>
                <a:srgbClr val="DCDCDC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51" name="Freeform 17"/>
              <p:cNvSpPr>
                <a:spLocks/>
              </p:cNvSpPr>
              <p:nvPr/>
            </p:nvSpPr>
            <p:spPr bwMode="gray">
              <a:xfrm>
                <a:off x="8029944" y="2356664"/>
                <a:ext cx="330962" cy="202061"/>
              </a:xfrm>
              <a:custGeom>
                <a:avLst/>
                <a:gdLst>
                  <a:gd name="T0" fmla="*/ 163 w 220"/>
                  <a:gd name="T1" fmla="*/ 83 h 136"/>
                  <a:gd name="T2" fmla="*/ 149 w 220"/>
                  <a:gd name="T3" fmla="*/ 29 h 136"/>
                  <a:gd name="T4" fmla="*/ 134 w 220"/>
                  <a:gd name="T5" fmla="*/ 15 h 136"/>
                  <a:gd name="T6" fmla="*/ 105 w 220"/>
                  <a:gd name="T7" fmla="*/ 15 h 136"/>
                  <a:gd name="T8" fmla="*/ 67 w 220"/>
                  <a:gd name="T9" fmla="*/ 0 h 136"/>
                  <a:gd name="T10" fmla="*/ 52 w 220"/>
                  <a:gd name="T11" fmla="*/ 0 h 136"/>
                  <a:gd name="T12" fmla="*/ 38 w 220"/>
                  <a:gd name="T13" fmla="*/ 15 h 136"/>
                  <a:gd name="T14" fmla="*/ 24 w 220"/>
                  <a:gd name="T15" fmla="*/ 43 h 136"/>
                  <a:gd name="T16" fmla="*/ 0 w 220"/>
                  <a:gd name="T17" fmla="*/ 83 h 136"/>
                  <a:gd name="T18" fmla="*/ 14 w 220"/>
                  <a:gd name="T19" fmla="*/ 83 h 136"/>
                  <a:gd name="T20" fmla="*/ 38 w 220"/>
                  <a:gd name="T21" fmla="*/ 73 h 136"/>
                  <a:gd name="T22" fmla="*/ 52 w 220"/>
                  <a:gd name="T23" fmla="*/ 59 h 136"/>
                  <a:gd name="T24" fmla="*/ 67 w 220"/>
                  <a:gd name="T25" fmla="*/ 73 h 136"/>
                  <a:gd name="T26" fmla="*/ 38 w 220"/>
                  <a:gd name="T27" fmla="*/ 98 h 136"/>
                  <a:gd name="T28" fmla="*/ 96 w 220"/>
                  <a:gd name="T29" fmla="*/ 98 h 136"/>
                  <a:gd name="T30" fmla="*/ 96 w 220"/>
                  <a:gd name="T31" fmla="*/ 73 h 136"/>
                  <a:gd name="T32" fmla="*/ 105 w 220"/>
                  <a:gd name="T33" fmla="*/ 73 h 136"/>
                  <a:gd name="T34" fmla="*/ 120 w 220"/>
                  <a:gd name="T35" fmla="*/ 83 h 136"/>
                  <a:gd name="T36" fmla="*/ 163 w 220"/>
                  <a:gd name="T37" fmla="*/ 83 h 1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220"/>
                  <a:gd name="T58" fmla="*/ 0 h 136"/>
                  <a:gd name="T59" fmla="*/ 220 w 220"/>
                  <a:gd name="T60" fmla="*/ 136 h 1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220" h="136">
                    <a:moveTo>
                      <a:pt x="219" y="114"/>
                    </a:moveTo>
                    <a:lnTo>
                      <a:pt x="199" y="40"/>
                    </a:lnTo>
                    <a:lnTo>
                      <a:pt x="180" y="20"/>
                    </a:lnTo>
                    <a:lnTo>
                      <a:pt x="141" y="20"/>
                    </a:lnTo>
                    <a:lnTo>
                      <a:pt x="90" y="0"/>
                    </a:lnTo>
                    <a:lnTo>
                      <a:pt x="70" y="0"/>
                    </a:lnTo>
                    <a:lnTo>
                      <a:pt x="51" y="20"/>
                    </a:lnTo>
                    <a:lnTo>
                      <a:pt x="32" y="60"/>
                    </a:lnTo>
                    <a:lnTo>
                      <a:pt x="0" y="114"/>
                    </a:lnTo>
                    <a:lnTo>
                      <a:pt x="19" y="114"/>
                    </a:lnTo>
                    <a:lnTo>
                      <a:pt x="51" y="101"/>
                    </a:lnTo>
                    <a:lnTo>
                      <a:pt x="70" y="81"/>
                    </a:lnTo>
                    <a:lnTo>
                      <a:pt x="90" y="101"/>
                    </a:lnTo>
                    <a:lnTo>
                      <a:pt x="51" y="135"/>
                    </a:lnTo>
                    <a:lnTo>
                      <a:pt x="128" y="135"/>
                    </a:lnTo>
                    <a:lnTo>
                      <a:pt x="128" y="101"/>
                    </a:lnTo>
                    <a:lnTo>
                      <a:pt x="141" y="101"/>
                    </a:lnTo>
                    <a:lnTo>
                      <a:pt x="161" y="114"/>
                    </a:lnTo>
                    <a:lnTo>
                      <a:pt x="219" y="114"/>
                    </a:lnTo>
                  </a:path>
                </a:pathLst>
              </a:custGeom>
              <a:solidFill>
                <a:srgbClr val="DCDCDC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52" name="Freeform 18"/>
              <p:cNvSpPr>
                <a:spLocks/>
              </p:cNvSpPr>
              <p:nvPr/>
            </p:nvSpPr>
            <p:spPr bwMode="gray">
              <a:xfrm>
                <a:off x="7779111" y="2213827"/>
                <a:ext cx="388445" cy="437218"/>
              </a:xfrm>
              <a:custGeom>
                <a:avLst/>
                <a:gdLst>
                  <a:gd name="T0" fmla="*/ 192 w 258"/>
                  <a:gd name="T1" fmla="*/ 70 h 291"/>
                  <a:gd name="T2" fmla="*/ 149 w 258"/>
                  <a:gd name="T3" fmla="*/ 45 h 291"/>
                  <a:gd name="T4" fmla="*/ 139 w 258"/>
                  <a:gd name="T5" fmla="*/ 45 h 291"/>
                  <a:gd name="T6" fmla="*/ 110 w 258"/>
                  <a:gd name="T7" fmla="*/ 15 h 291"/>
                  <a:gd name="T8" fmla="*/ 67 w 258"/>
                  <a:gd name="T9" fmla="*/ 0 h 291"/>
                  <a:gd name="T10" fmla="*/ 0 w 258"/>
                  <a:gd name="T11" fmla="*/ 0 h 291"/>
                  <a:gd name="T12" fmla="*/ 0 w 258"/>
                  <a:gd name="T13" fmla="*/ 30 h 291"/>
                  <a:gd name="T14" fmla="*/ 0 w 258"/>
                  <a:gd name="T15" fmla="*/ 60 h 291"/>
                  <a:gd name="T16" fmla="*/ 14 w 258"/>
                  <a:gd name="T17" fmla="*/ 116 h 291"/>
                  <a:gd name="T18" fmla="*/ 14 w 258"/>
                  <a:gd name="T19" fmla="*/ 145 h 291"/>
                  <a:gd name="T20" fmla="*/ 42 w 258"/>
                  <a:gd name="T21" fmla="*/ 185 h 291"/>
                  <a:gd name="T22" fmla="*/ 42 w 258"/>
                  <a:gd name="T23" fmla="*/ 200 h 291"/>
                  <a:gd name="T24" fmla="*/ 67 w 258"/>
                  <a:gd name="T25" fmla="*/ 200 h 291"/>
                  <a:gd name="T26" fmla="*/ 81 w 258"/>
                  <a:gd name="T27" fmla="*/ 216 h 291"/>
                  <a:gd name="T28" fmla="*/ 96 w 258"/>
                  <a:gd name="T29" fmla="*/ 216 h 291"/>
                  <a:gd name="T30" fmla="*/ 110 w 258"/>
                  <a:gd name="T31" fmla="*/ 200 h 291"/>
                  <a:gd name="T32" fmla="*/ 124 w 258"/>
                  <a:gd name="T33" fmla="*/ 155 h 291"/>
                  <a:gd name="T34" fmla="*/ 149 w 258"/>
                  <a:gd name="T35" fmla="*/ 116 h 291"/>
                  <a:gd name="T36" fmla="*/ 162 w 258"/>
                  <a:gd name="T37" fmla="*/ 85 h 291"/>
                  <a:gd name="T38" fmla="*/ 177 w 258"/>
                  <a:gd name="T39" fmla="*/ 70 h 291"/>
                  <a:gd name="T40" fmla="*/ 192 w 258"/>
                  <a:gd name="T41" fmla="*/ 70 h 291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258"/>
                  <a:gd name="T64" fmla="*/ 0 h 291"/>
                  <a:gd name="T65" fmla="*/ 258 w 258"/>
                  <a:gd name="T66" fmla="*/ 291 h 291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258" h="291">
                    <a:moveTo>
                      <a:pt x="257" y="94"/>
                    </a:moveTo>
                    <a:lnTo>
                      <a:pt x="199" y="60"/>
                    </a:lnTo>
                    <a:lnTo>
                      <a:pt x="186" y="60"/>
                    </a:lnTo>
                    <a:lnTo>
                      <a:pt x="147" y="20"/>
                    </a:lnTo>
                    <a:lnTo>
                      <a:pt x="89" y="0"/>
                    </a:lnTo>
                    <a:lnTo>
                      <a:pt x="0" y="0"/>
                    </a:lnTo>
                    <a:lnTo>
                      <a:pt x="0" y="40"/>
                    </a:lnTo>
                    <a:lnTo>
                      <a:pt x="0" y="80"/>
                    </a:lnTo>
                    <a:lnTo>
                      <a:pt x="19" y="155"/>
                    </a:lnTo>
                    <a:lnTo>
                      <a:pt x="19" y="195"/>
                    </a:lnTo>
                    <a:lnTo>
                      <a:pt x="57" y="249"/>
                    </a:lnTo>
                    <a:lnTo>
                      <a:pt x="57" y="269"/>
                    </a:lnTo>
                    <a:lnTo>
                      <a:pt x="89" y="269"/>
                    </a:lnTo>
                    <a:lnTo>
                      <a:pt x="109" y="290"/>
                    </a:lnTo>
                    <a:lnTo>
                      <a:pt x="128" y="290"/>
                    </a:lnTo>
                    <a:lnTo>
                      <a:pt x="147" y="269"/>
                    </a:lnTo>
                    <a:lnTo>
                      <a:pt x="167" y="209"/>
                    </a:lnTo>
                    <a:lnTo>
                      <a:pt x="199" y="155"/>
                    </a:lnTo>
                    <a:lnTo>
                      <a:pt x="218" y="114"/>
                    </a:lnTo>
                    <a:lnTo>
                      <a:pt x="237" y="94"/>
                    </a:lnTo>
                    <a:lnTo>
                      <a:pt x="257" y="94"/>
                    </a:lnTo>
                  </a:path>
                </a:pathLst>
              </a:custGeom>
              <a:solidFill>
                <a:srgbClr val="DCDCDC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53" name="Freeform 19"/>
              <p:cNvSpPr>
                <a:spLocks/>
              </p:cNvSpPr>
              <p:nvPr/>
            </p:nvSpPr>
            <p:spPr bwMode="gray">
              <a:xfrm>
                <a:off x="7373248" y="2213827"/>
                <a:ext cx="494701" cy="750761"/>
              </a:xfrm>
              <a:custGeom>
                <a:avLst/>
                <a:gdLst>
                  <a:gd name="T0" fmla="*/ 187 w 328"/>
                  <a:gd name="T1" fmla="*/ 0 h 500"/>
                  <a:gd name="T2" fmla="*/ 177 w 328"/>
                  <a:gd name="T3" fmla="*/ 15 h 500"/>
                  <a:gd name="T4" fmla="*/ 163 w 328"/>
                  <a:gd name="T5" fmla="*/ 15 h 500"/>
                  <a:gd name="T6" fmla="*/ 148 w 328"/>
                  <a:gd name="T7" fmla="*/ 29 h 500"/>
                  <a:gd name="T8" fmla="*/ 134 w 328"/>
                  <a:gd name="T9" fmla="*/ 60 h 500"/>
                  <a:gd name="T10" fmla="*/ 134 w 328"/>
                  <a:gd name="T11" fmla="*/ 84 h 500"/>
                  <a:gd name="T12" fmla="*/ 119 w 328"/>
                  <a:gd name="T13" fmla="*/ 130 h 500"/>
                  <a:gd name="T14" fmla="*/ 119 w 328"/>
                  <a:gd name="T15" fmla="*/ 155 h 500"/>
                  <a:gd name="T16" fmla="*/ 105 w 328"/>
                  <a:gd name="T17" fmla="*/ 170 h 500"/>
                  <a:gd name="T18" fmla="*/ 67 w 328"/>
                  <a:gd name="T19" fmla="*/ 185 h 500"/>
                  <a:gd name="T20" fmla="*/ 38 w 328"/>
                  <a:gd name="T21" fmla="*/ 201 h 500"/>
                  <a:gd name="T22" fmla="*/ 14 w 328"/>
                  <a:gd name="T23" fmla="*/ 230 h 500"/>
                  <a:gd name="T24" fmla="*/ 0 w 328"/>
                  <a:gd name="T25" fmla="*/ 286 h 500"/>
                  <a:gd name="T26" fmla="*/ 14 w 328"/>
                  <a:gd name="T27" fmla="*/ 340 h 500"/>
                  <a:gd name="T28" fmla="*/ 14 w 328"/>
                  <a:gd name="T29" fmla="*/ 355 h 500"/>
                  <a:gd name="T30" fmla="*/ 24 w 328"/>
                  <a:gd name="T31" fmla="*/ 355 h 500"/>
                  <a:gd name="T32" fmla="*/ 53 w 328"/>
                  <a:gd name="T33" fmla="*/ 371 h 500"/>
                  <a:gd name="T34" fmla="*/ 81 w 328"/>
                  <a:gd name="T35" fmla="*/ 371 h 500"/>
                  <a:gd name="T36" fmla="*/ 105 w 328"/>
                  <a:gd name="T37" fmla="*/ 340 h 500"/>
                  <a:gd name="T38" fmla="*/ 105 w 328"/>
                  <a:gd name="T39" fmla="*/ 326 h 500"/>
                  <a:gd name="T40" fmla="*/ 95 w 328"/>
                  <a:gd name="T41" fmla="*/ 315 h 500"/>
                  <a:gd name="T42" fmla="*/ 95 w 328"/>
                  <a:gd name="T43" fmla="*/ 301 h 500"/>
                  <a:gd name="T44" fmla="*/ 105 w 328"/>
                  <a:gd name="T45" fmla="*/ 286 h 500"/>
                  <a:gd name="T46" fmla="*/ 134 w 328"/>
                  <a:gd name="T47" fmla="*/ 301 h 500"/>
                  <a:gd name="T48" fmla="*/ 187 w 328"/>
                  <a:gd name="T49" fmla="*/ 286 h 500"/>
                  <a:gd name="T50" fmla="*/ 216 w 328"/>
                  <a:gd name="T51" fmla="*/ 256 h 500"/>
                  <a:gd name="T52" fmla="*/ 230 w 328"/>
                  <a:gd name="T53" fmla="*/ 240 h 500"/>
                  <a:gd name="T54" fmla="*/ 230 w 328"/>
                  <a:gd name="T55" fmla="*/ 216 h 500"/>
                  <a:gd name="T56" fmla="*/ 245 w 328"/>
                  <a:gd name="T57" fmla="*/ 201 h 500"/>
                  <a:gd name="T58" fmla="*/ 245 w 328"/>
                  <a:gd name="T59" fmla="*/ 185 h 500"/>
                  <a:gd name="T60" fmla="*/ 216 w 328"/>
                  <a:gd name="T61" fmla="*/ 145 h 500"/>
                  <a:gd name="T62" fmla="*/ 216 w 328"/>
                  <a:gd name="T63" fmla="*/ 116 h 500"/>
                  <a:gd name="T64" fmla="*/ 202 w 328"/>
                  <a:gd name="T65" fmla="*/ 60 h 500"/>
                  <a:gd name="T66" fmla="*/ 202 w 328"/>
                  <a:gd name="T67" fmla="*/ 29 h 500"/>
                  <a:gd name="T68" fmla="*/ 202 w 328"/>
                  <a:gd name="T69" fmla="*/ 0 h 500"/>
                  <a:gd name="T70" fmla="*/ 187 w 328"/>
                  <a:gd name="T71" fmla="*/ 0 h 500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328"/>
                  <a:gd name="T109" fmla="*/ 0 h 500"/>
                  <a:gd name="T110" fmla="*/ 328 w 328"/>
                  <a:gd name="T111" fmla="*/ 500 h 500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328" h="500">
                    <a:moveTo>
                      <a:pt x="249" y="0"/>
                    </a:moveTo>
                    <a:lnTo>
                      <a:pt x="237" y="20"/>
                    </a:lnTo>
                    <a:lnTo>
                      <a:pt x="217" y="20"/>
                    </a:lnTo>
                    <a:lnTo>
                      <a:pt x="198" y="40"/>
                    </a:lnTo>
                    <a:lnTo>
                      <a:pt x="179" y="81"/>
                    </a:lnTo>
                    <a:lnTo>
                      <a:pt x="179" y="114"/>
                    </a:lnTo>
                    <a:lnTo>
                      <a:pt x="159" y="175"/>
                    </a:lnTo>
                    <a:lnTo>
                      <a:pt x="159" y="209"/>
                    </a:lnTo>
                    <a:lnTo>
                      <a:pt x="140" y="229"/>
                    </a:lnTo>
                    <a:lnTo>
                      <a:pt x="89" y="249"/>
                    </a:lnTo>
                    <a:lnTo>
                      <a:pt x="51" y="270"/>
                    </a:lnTo>
                    <a:lnTo>
                      <a:pt x="19" y="310"/>
                    </a:lnTo>
                    <a:lnTo>
                      <a:pt x="0" y="385"/>
                    </a:lnTo>
                    <a:lnTo>
                      <a:pt x="19" y="458"/>
                    </a:lnTo>
                    <a:lnTo>
                      <a:pt x="19" y="478"/>
                    </a:lnTo>
                    <a:lnTo>
                      <a:pt x="32" y="478"/>
                    </a:lnTo>
                    <a:lnTo>
                      <a:pt x="70" y="499"/>
                    </a:lnTo>
                    <a:lnTo>
                      <a:pt x="109" y="499"/>
                    </a:lnTo>
                    <a:lnTo>
                      <a:pt x="140" y="458"/>
                    </a:lnTo>
                    <a:lnTo>
                      <a:pt x="140" y="438"/>
                    </a:lnTo>
                    <a:lnTo>
                      <a:pt x="127" y="424"/>
                    </a:lnTo>
                    <a:lnTo>
                      <a:pt x="127" y="405"/>
                    </a:lnTo>
                    <a:lnTo>
                      <a:pt x="140" y="385"/>
                    </a:lnTo>
                    <a:lnTo>
                      <a:pt x="179" y="405"/>
                    </a:lnTo>
                    <a:lnTo>
                      <a:pt x="249" y="385"/>
                    </a:lnTo>
                    <a:lnTo>
                      <a:pt x="288" y="344"/>
                    </a:lnTo>
                    <a:lnTo>
                      <a:pt x="307" y="324"/>
                    </a:lnTo>
                    <a:lnTo>
                      <a:pt x="307" y="290"/>
                    </a:lnTo>
                    <a:lnTo>
                      <a:pt x="327" y="270"/>
                    </a:lnTo>
                    <a:lnTo>
                      <a:pt x="327" y="249"/>
                    </a:lnTo>
                    <a:lnTo>
                      <a:pt x="288" y="195"/>
                    </a:lnTo>
                    <a:lnTo>
                      <a:pt x="288" y="155"/>
                    </a:lnTo>
                    <a:lnTo>
                      <a:pt x="269" y="81"/>
                    </a:lnTo>
                    <a:lnTo>
                      <a:pt x="269" y="40"/>
                    </a:lnTo>
                    <a:lnTo>
                      <a:pt x="269" y="0"/>
                    </a:lnTo>
                    <a:lnTo>
                      <a:pt x="249" y="0"/>
                    </a:lnTo>
                  </a:path>
                </a:pathLst>
              </a:custGeom>
              <a:solidFill>
                <a:srgbClr val="DCDCDC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54" name="Freeform 20"/>
              <p:cNvSpPr>
                <a:spLocks/>
              </p:cNvSpPr>
              <p:nvPr/>
            </p:nvSpPr>
            <p:spPr bwMode="gray">
              <a:xfrm>
                <a:off x="7153768" y="2043120"/>
                <a:ext cx="599215" cy="858760"/>
              </a:xfrm>
              <a:custGeom>
                <a:avLst/>
                <a:gdLst>
                  <a:gd name="T0" fmla="*/ 95 w 399"/>
                  <a:gd name="T1" fmla="*/ 0 h 573"/>
                  <a:gd name="T2" fmla="*/ 95 w 399"/>
                  <a:gd name="T3" fmla="*/ 45 h 573"/>
                  <a:gd name="T4" fmla="*/ 81 w 399"/>
                  <a:gd name="T5" fmla="*/ 99 h 573"/>
                  <a:gd name="T6" fmla="*/ 67 w 399"/>
                  <a:gd name="T7" fmla="*/ 144 h 573"/>
                  <a:gd name="T8" fmla="*/ 42 w 399"/>
                  <a:gd name="T9" fmla="*/ 169 h 573"/>
                  <a:gd name="T10" fmla="*/ 14 w 399"/>
                  <a:gd name="T11" fmla="*/ 183 h 573"/>
                  <a:gd name="T12" fmla="*/ 0 w 399"/>
                  <a:gd name="T13" fmla="*/ 199 h 573"/>
                  <a:gd name="T14" fmla="*/ 28 w 399"/>
                  <a:gd name="T15" fmla="*/ 199 h 573"/>
                  <a:gd name="T16" fmla="*/ 42 w 399"/>
                  <a:gd name="T17" fmla="*/ 214 h 573"/>
                  <a:gd name="T18" fmla="*/ 42 w 399"/>
                  <a:gd name="T19" fmla="*/ 229 h 573"/>
                  <a:gd name="T20" fmla="*/ 28 w 399"/>
                  <a:gd name="T21" fmla="*/ 254 h 573"/>
                  <a:gd name="T22" fmla="*/ 42 w 399"/>
                  <a:gd name="T23" fmla="*/ 299 h 573"/>
                  <a:gd name="T24" fmla="*/ 67 w 399"/>
                  <a:gd name="T25" fmla="*/ 314 h 573"/>
                  <a:gd name="T26" fmla="*/ 81 w 399"/>
                  <a:gd name="T27" fmla="*/ 299 h 573"/>
                  <a:gd name="T28" fmla="*/ 95 w 399"/>
                  <a:gd name="T29" fmla="*/ 314 h 573"/>
                  <a:gd name="T30" fmla="*/ 95 w 399"/>
                  <a:gd name="T31" fmla="*/ 324 h 573"/>
                  <a:gd name="T32" fmla="*/ 81 w 399"/>
                  <a:gd name="T33" fmla="*/ 339 h 573"/>
                  <a:gd name="T34" fmla="*/ 67 w 399"/>
                  <a:gd name="T35" fmla="*/ 368 h 573"/>
                  <a:gd name="T36" fmla="*/ 81 w 399"/>
                  <a:gd name="T37" fmla="*/ 398 h 573"/>
                  <a:gd name="T38" fmla="*/ 109 w 399"/>
                  <a:gd name="T39" fmla="*/ 423 h 573"/>
                  <a:gd name="T40" fmla="*/ 124 w 399"/>
                  <a:gd name="T41" fmla="*/ 423 h 573"/>
                  <a:gd name="T42" fmla="*/ 109 w 399"/>
                  <a:gd name="T43" fmla="*/ 368 h 573"/>
                  <a:gd name="T44" fmla="*/ 124 w 399"/>
                  <a:gd name="T45" fmla="*/ 314 h 573"/>
                  <a:gd name="T46" fmla="*/ 148 w 399"/>
                  <a:gd name="T47" fmla="*/ 284 h 573"/>
                  <a:gd name="T48" fmla="*/ 176 w 399"/>
                  <a:gd name="T49" fmla="*/ 268 h 573"/>
                  <a:gd name="T50" fmla="*/ 214 w 399"/>
                  <a:gd name="T51" fmla="*/ 254 h 573"/>
                  <a:gd name="T52" fmla="*/ 228 w 399"/>
                  <a:gd name="T53" fmla="*/ 239 h 573"/>
                  <a:gd name="T54" fmla="*/ 228 w 399"/>
                  <a:gd name="T55" fmla="*/ 214 h 573"/>
                  <a:gd name="T56" fmla="*/ 243 w 399"/>
                  <a:gd name="T57" fmla="*/ 169 h 573"/>
                  <a:gd name="T58" fmla="*/ 243 w 399"/>
                  <a:gd name="T59" fmla="*/ 144 h 573"/>
                  <a:gd name="T60" fmla="*/ 257 w 399"/>
                  <a:gd name="T61" fmla="*/ 114 h 573"/>
                  <a:gd name="T62" fmla="*/ 272 w 399"/>
                  <a:gd name="T63" fmla="*/ 99 h 573"/>
                  <a:gd name="T64" fmla="*/ 286 w 399"/>
                  <a:gd name="T65" fmla="*/ 99 h 573"/>
                  <a:gd name="T66" fmla="*/ 296 w 399"/>
                  <a:gd name="T67" fmla="*/ 83 h 573"/>
                  <a:gd name="T68" fmla="*/ 286 w 399"/>
                  <a:gd name="T69" fmla="*/ 83 h 573"/>
                  <a:gd name="T70" fmla="*/ 257 w 399"/>
                  <a:gd name="T71" fmla="*/ 69 h 573"/>
                  <a:gd name="T72" fmla="*/ 214 w 399"/>
                  <a:gd name="T73" fmla="*/ 59 h 573"/>
                  <a:gd name="T74" fmla="*/ 191 w 399"/>
                  <a:gd name="T75" fmla="*/ 45 h 573"/>
                  <a:gd name="T76" fmla="*/ 176 w 399"/>
                  <a:gd name="T77" fmla="*/ 69 h 573"/>
                  <a:gd name="T78" fmla="*/ 176 w 399"/>
                  <a:gd name="T79" fmla="*/ 45 h 573"/>
                  <a:gd name="T80" fmla="*/ 148 w 399"/>
                  <a:gd name="T81" fmla="*/ 29 h 573"/>
                  <a:gd name="T82" fmla="*/ 134 w 399"/>
                  <a:gd name="T83" fmla="*/ 15 h 573"/>
                  <a:gd name="T84" fmla="*/ 95 w 399"/>
                  <a:gd name="T85" fmla="*/ 0 h 573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399"/>
                  <a:gd name="T130" fmla="*/ 0 h 573"/>
                  <a:gd name="T131" fmla="*/ 399 w 399"/>
                  <a:gd name="T132" fmla="*/ 573 h 573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399" h="573">
                    <a:moveTo>
                      <a:pt x="128" y="0"/>
                    </a:moveTo>
                    <a:lnTo>
                      <a:pt x="128" y="60"/>
                    </a:lnTo>
                    <a:lnTo>
                      <a:pt x="109" y="134"/>
                    </a:lnTo>
                    <a:lnTo>
                      <a:pt x="90" y="194"/>
                    </a:lnTo>
                    <a:lnTo>
                      <a:pt x="57" y="228"/>
                    </a:lnTo>
                    <a:lnTo>
                      <a:pt x="19" y="248"/>
                    </a:lnTo>
                    <a:lnTo>
                      <a:pt x="0" y="269"/>
                    </a:lnTo>
                    <a:lnTo>
                      <a:pt x="38" y="269"/>
                    </a:lnTo>
                    <a:lnTo>
                      <a:pt x="57" y="289"/>
                    </a:lnTo>
                    <a:lnTo>
                      <a:pt x="57" y="309"/>
                    </a:lnTo>
                    <a:lnTo>
                      <a:pt x="38" y="343"/>
                    </a:lnTo>
                    <a:lnTo>
                      <a:pt x="57" y="404"/>
                    </a:lnTo>
                    <a:lnTo>
                      <a:pt x="90" y="424"/>
                    </a:lnTo>
                    <a:lnTo>
                      <a:pt x="109" y="404"/>
                    </a:lnTo>
                    <a:lnTo>
                      <a:pt x="128" y="424"/>
                    </a:lnTo>
                    <a:lnTo>
                      <a:pt x="128" y="437"/>
                    </a:lnTo>
                    <a:lnTo>
                      <a:pt x="109" y="458"/>
                    </a:lnTo>
                    <a:lnTo>
                      <a:pt x="90" y="498"/>
                    </a:lnTo>
                    <a:lnTo>
                      <a:pt x="109" y="538"/>
                    </a:lnTo>
                    <a:lnTo>
                      <a:pt x="147" y="572"/>
                    </a:lnTo>
                    <a:lnTo>
                      <a:pt x="167" y="572"/>
                    </a:lnTo>
                    <a:lnTo>
                      <a:pt x="147" y="498"/>
                    </a:lnTo>
                    <a:lnTo>
                      <a:pt x="167" y="424"/>
                    </a:lnTo>
                    <a:lnTo>
                      <a:pt x="199" y="383"/>
                    </a:lnTo>
                    <a:lnTo>
                      <a:pt x="237" y="363"/>
                    </a:lnTo>
                    <a:lnTo>
                      <a:pt x="288" y="343"/>
                    </a:lnTo>
                    <a:lnTo>
                      <a:pt x="307" y="323"/>
                    </a:lnTo>
                    <a:lnTo>
                      <a:pt x="307" y="289"/>
                    </a:lnTo>
                    <a:lnTo>
                      <a:pt x="327" y="228"/>
                    </a:lnTo>
                    <a:lnTo>
                      <a:pt x="327" y="194"/>
                    </a:lnTo>
                    <a:lnTo>
                      <a:pt x="346" y="154"/>
                    </a:lnTo>
                    <a:lnTo>
                      <a:pt x="365" y="134"/>
                    </a:lnTo>
                    <a:lnTo>
                      <a:pt x="385" y="134"/>
                    </a:lnTo>
                    <a:lnTo>
                      <a:pt x="398" y="113"/>
                    </a:lnTo>
                    <a:lnTo>
                      <a:pt x="385" y="113"/>
                    </a:lnTo>
                    <a:lnTo>
                      <a:pt x="346" y="93"/>
                    </a:lnTo>
                    <a:lnTo>
                      <a:pt x="288" y="80"/>
                    </a:lnTo>
                    <a:lnTo>
                      <a:pt x="257" y="60"/>
                    </a:lnTo>
                    <a:lnTo>
                      <a:pt x="237" y="93"/>
                    </a:lnTo>
                    <a:lnTo>
                      <a:pt x="237" y="60"/>
                    </a:lnTo>
                    <a:lnTo>
                      <a:pt x="199" y="40"/>
                    </a:lnTo>
                    <a:lnTo>
                      <a:pt x="180" y="20"/>
                    </a:lnTo>
                    <a:lnTo>
                      <a:pt x="128" y="0"/>
                    </a:lnTo>
                  </a:path>
                </a:pathLst>
              </a:custGeom>
              <a:solidFill>
                <a:srgbClr val="DCDCDC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55" name="Freeform 22"/>
              <p:cNvSpPr>
                <a:spLocks/>
              </p:cNvSpPr>
              <p:nvPr/>
            </p:nvSpPr>
            <p:spPr bwMode="gray">
              <a:xfrm>
                <a:off x="6958674" y="2445501"/>
                <a:ext cx="447669" cy="803019"/>
              </a:xfrm>
              <a:custGeom>
                <a:avLst/>
                <a:gdLst>
                  <a:gd name="T0" fmla="*/ 96 w 297"/>
                  <a:gd name="T1" fmla="*/ 0 h 534"/>
                  <a:gd name="T2" fmla="*/ 111 w 297"/>
                  <a:gd name="T3" fmla="*/ 15 h 534"/>
                  <a:gd name="T4" fmla="*/ 111 w 297"/>
                  <a:gd name="T5" fmla="*/ 30 h 534"/>
                  <a:gd name="T6" fmla="*/ 67 w 297"/>
                  <a:gd name="T7" fmla="*/ 70 h 534"/>
                  <a:gd name="T8" fmla="*/ 58 w 297"/>
                  <a:gd name="T9" fmla="*/ 101 h 534"/>
                  <a:gd name="T10" fmla="*/ 58 w 297"/>
                  <a:gd name="T11" fmla="*/ 141 h 534"/>
                  <a:gd name="T12" fmla="*/ 42 w 297"/>
                  <a:gd name="T13" fmla="*/ 171 h 534"/>
                  <a:gd name="T14" fmla="*/ 14 w 297"/>
                  <a:gd name="T15" fmla="*/ 210 h 534"/>
                  <a:gd name="T16" fmla="*/ 0 w 297"/>
                  <a:gd name="T17" fmla="*/ 256 h 534"/>
                  <a:gd name="T18" fmla="*/ 0 w 297"/>
                  <a:gd name="T19" fmla="*/ 296 h 534"/>
                  <a:gd name="T20" fmla="*/ 14 w 297"/>
                  <a:gd name="T21" fmla="*/ 341 h 534"/>
                  <a:gd name="T22" fmla="*/ 0 w 297"/>
                  <a:gd name="T23" fmla="*/ 382 h 534"/>
                  <a:gd name="T24" fmla="*/ 14 w 297"/>
                  <a:gd name="T25" fmla="*/ 382 h 534"/>
                  <a:gd name="T26" fmla="*/ 42 w 297"/>
                  <a:gd name="T27" fmla="*/ 372 h 534"/>
                  <a:gd name="T28" fmla="*/ 67 w 297"/>
                  <a:gd name="T29" fmla="*/ 372 h 534"/>
                  <a:gd name="T30" fmla="*/ 81 w 297"/>
                  <a:gd name="T31" fmla="*/ 382 h 534"/>
                  <a:gd name="T32" fmla="*/ 111 w 297"/>
                  <a:gd name="T33" fmla="*/ 397 h 534"/>
                  <a:gd name="T34" fmla="*/ 125 w 297"/>
                  <a:gd name="T35" fmla="*/ 382 h 534"/>
                  <a:gd name="T36" fmla="*/ 149 w 297"/>
                  <a:gd name="T37" fmla="*/ 372 h 534"/>
                  <a:gd name="T38" fmla="*/ 207 w 297"/>
                  <a:gd name="T39" fmla="*/ 382 h 534"/>
                  <a:gd name="T40" fmla="*/ 207 w 297"/>
                  <a:gd name="T41" fmla="*/ 326 h 534"/>
                  <a:gd name="T42" fmla="*/ 192 w 297"/>
                  <a:gd name="T43" fmla="*/ 287 h 534"/>
                  <a:gd name="T44" fmla="*/ 207 w 297"/>
                  <a:gd name="T45" fmla="*/ 256 h 534"/>
                  <a:gd name="T46" fmla="*/ 222 w 297"/>
                  <a:gd name="T47" fmla="*/ 241 h 534"/>
                  <a:gd name="T48" fmla="*/ 222 w 297"/>
                  <a:gd name="T49" fmla="*/ 226 h 534"/>
                  <a:gd name="T50" fmla="*/ 207 w 297"/>
                  <a:gd name="T51" fmla="*/ 226 h 534"/>
                  <a:gd name="T52" fmla="*/ 178 w 297"/>
                  <a:gd name="T53" fmla="*/ 200 h 534"/>
                  <a:gd name="T54" fmla="*/ 164 w 297"/>
                  <a:gd name="T55" fmla="*/ 171 h 534"/>
                  <a:gd name="T56" fmla="*/ 178 w 297"/>
                  <a:gd name="T57" fmla="*/ 141 h 534"/>
                  <a:gd name="T58" fmla="*/ 192 w 297"/>
                  <a:gd name="T59" fmla="*/ 125 h 534"/>
                  <a:gd name="T60" fmla="*/ 192 w 297"/>
                  <a:gd name="T61" fmla="*/ 116 h 534"/>
                  <a:gd name="T62" fmla="*/ 178 w 297"/>
                  <a:gd name="T63" fmla="*/ 101 h 534"/>
                  <a:gd name="T64" fmla="*/ 164 w 297"/>
                  <a:gd name="T65" fmla="*/ 116 h 534"/>
                  <a:gd name="T66" fmla="*/ 139 w 297"/>
                  <a:gd name="T67" fmla="*/ 101 h 534"/>
                  <a:gd name="T68" fmla="*/ 125 w 297"/>
                  <a:gd name="T69" fmla="*/ 55 h 534"/>
                  <a:gd name="T70" fmla="*/ 139 w 297"/>
                  <a:gd name="T71" fmla="*/ 30 h 534"/>
                  <a:gd name="T72" fmla="*/ 139 w 297"/>
                  <a:gd name="T73" fmla="*/ 15 h 534"/>
                  <a:gd name="T74" fmla="*/ 125 w 297"/>
                  <a:gd name="T75" fmla="*/ 0 h 534"/>
                  <a:gd name="T76" fmla="*/ 96 w 297"/>
                  <a:gd name="T77" fmla="*/ 0 h 534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297"/>
                  <a:gd name="T118" fmla="*/ 0 h 534"/>
                  <a:gd name="T119" fmla="*/ 297 w 297"/>
                  <a:gd name="T120" fmla="*/ 534 h 534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297" h="534">
                    <a:moveTo>
                      <a:pt x="128" y="0"/>
                    </a:moveTo>
                    <a:lnTo>
                      <a:pt x="148" y="20"/>
                    </a:lnTo>
                    <a:lnTo>
                      <a:pt x="148" y="40"/>
                    </a:lnTo>
                    <a:lnTo>
                      <a:pt x="90" y="94"/>
                    </a:lnTo>
                    <a:lnTo>
                      <a:pt x="77" y="135"/>
                    </a:lnTo>
                    <a:lnTo>
                      <a:pt x="77" y="189"/>
                    </a:lnTo>
                    <a:lnTo>
                      <a:pt x="57" y="229"/>
                    </a:lnTo>
                    <a:lnTo>
                      <a:pt x="19" y="282"/>
                    </a:lnTo>
                    <a:lnTo>
                      <a:pt x="0" y="343"/>
                    </a:lnTo>
                    <a:lnTo>
                      <a:pt x="0" y="397"/>
                    </a:lnTo>
                    <a:lnTo>
                      <a:pt x="19" y="458"/>
                    </a:lnTo>
                    <a:lnTo>
                      <a:pt x="0" y="512"/>
                    </a:lnTo>
                    <a:lnTo>
                      <a:pt x="19" y="512"/>
                    </a:lnTo>
                    <a:lnTo>
                      <a:pt x="57" y="499"/>
                    </a:lnTo>
                    <a:lnTo>
                      <a:pt x="90" y="499"/>
                    </a:lnTo>
                    <a:lnTo>
                      <a:pt x="109" y="512"/>
                    </a:lnTo>
                    <a:lnTo>
                      <a:pt x="148" y="533"/>
                    </a:lnTo>
                    <a:lnTo>
                      <a:pt x="167" y="512"/>
                    </a:lnTo>
                    <a:lnTo>
                      <a:pt x="199" y="499"/>
                    </a:lnTo>
                    <a:lnTo>
                      <a:pt x="276" y="512"/>
                    </a:lnTo>
                    <a:lnTo>
                      <a:pt x="276" y="438"/>
                    </a:lnTo>
                    <a:lnTo>
                      <a:pt x="257" y="384"/>
                    </a:lnTo>
                    <a:lnTo>
                      <a:pt x="276" y="343"/>
                    </a:lnTo>
                    <a:lnTo>
                      <a:pt x="296" y="323"/>
                    </a:lnTo>
                    <a:lnTo>
                      <a:pt x="296" y="303"/>
                    </a:lnTo>
                    <a:lnTo>
                      <a:pt x="276" y="303"/>
                    </a:lnTo>
                    <a:lnTo>
                      <a:pt x="238" y="269"/>
                    </a:lnTo>
                    <a:lnTo>
                      <a:pt x="218" y="229"/>
                    </a:lnTo>
                    <a:lnTo>
                      <a:pt x="238" y="189"/>
                    </a:lnTo>
                    <a:lnTo>
                      <a:pt x="257" y="168"/>
                    </a:lnTo>
                    <a:lnTo>
                      <a:pt x="257" y="155"/>
                    </a:lnTo>
                    <a:lnTo>
                      <a:pt x="238" y="135"/>
                    </a:lnTo>
                    <a:lnTo>
                      <a:pt x="218" y="155"/>
                    </a:lnTo>
                    <a:lnTo>
                      <a:pt x="186" y="135"/>
                    </a:lnTo>
                    <a:lnTo>
                      <a:pt x="167" y="74"/>
                    </a:lnTo>
                    <a:lnTo>
                      <a:pt x="186" y="40"/>
                    </a:lnTo>
                    <a:lnTo>
                      <a:pt x="186" y="20"/>
                    </a:lnTo>
                    <a:lnTo>
                      <a:pt x="167" y="0"/>
                    </a:lnTo>
                    <a:lnTo>
                      <a:pt x="128" y="0"/>
                    </a:lnTo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56" name="Freeform 23"/>
              <p:cNvSpPr>
                <a:spLocks/>
              </p:cNvSpPr>
              <p:nvPr/>
            </p:nvSpPr>
            <p:spPr bwMode="gray">
              <a:xfrm>
                <a:off x="6958674" y="2445501"/>
                <a:ext cx="447669" cy="803019"/>
              </a:xfrm>
              <a:custGeom>
                <a:avLst/>
                <a:gdLst>
                  <a:gd name="T0" fmla="*/ 96 w 297"/>
                  <a:gd name="T1" fmla="*/ 0 h 534"/>
                  <a:gd name="T2" fmla="*/ 111 w 297"/>
                  <a:gd name="T3" fmla="*/ 15 h 534"/>
                  <a:gd name="T4" fmla="*/ 111 w 297"/>
                  <a:gd name="T5" fmla="*/ 30 h 534"/>
                  <a:gd name="T6" fmla="*/ 67 w 297"/>
                  <a:gd name="T7" fmla="*/ 70 h 534"/>
                  <a:gd name="T8" fmla="*/ 58 w 297"/>
                  <a:gd name="T9" fmla="*/ 101 h 534"/>
                  <a:gd name="T10" fmla="*/ 58 w 297"/>
                  <a:gd name="T11" fmla="*/ 141 h 534"/>
                  <a:gd name="T12" fmla="*/ 42 w 297"/>
                  <a:gd name="T13" fmla="*/ 171 h 534"/>
                  <a:gd name="T14" fmla="*/ 14 w 297"/>
                  <a:gd name="T15" fmla="*/ 210 h 534"/>
                  <a:gd name="T16" fmla="*/ 0 w 297"/>
                  <a:gd name="T17" fmla="*/ 256 h 534"/>
                  <a:gd name="T18" fmla="*/ 0 w 297"/>
                  <a:gd name="T19" fmla="*/ 296 h 534"/>
                  <a:gd name="T20" fmla="*/ 14 w 297"/>
                  <a:gd name="T21" fmla="*/ 341 h 534"/>
                  <a:gd name="T22" fmla="*/ 0 w 297"/>
                  <a:gd name="T23" fmla="*/ 382 h 534"/>
                  <a:gd name="T24" fmla="*/ 14 w 297"/>
                  <a:gd name="T25" fmla="*/ 382 h 534"/>
                  <a:gd name="T26" fmla="*/ 42 w 297"/>
                  <a:gd name="T27" fmla="*/ 372 h 534"/>
                  <a:gd name="T28" fmla="*/ 67 w 297"/>
                  <a:gd name="T29" fmla="*/ 372 h 534"/>
                  <a:gd name="T30" fmla="*/ 81 w 297"/>
                  <a:gd name="T31" fmla="*/ 382 h 534"/>
                  <a:gd name="T32" fmla="*/ 111 w 297"/>
                  <a:gd name="T33" fmla="*/ 397 h 534"/>
                  <a:gd name="T34" fmla="*/ 125 w 297"/>
                  <a:gd name="T35" fmla="*/ 382 h 534"/>
                  <a:gd name="T36" fmla="*/ 149 w 297"/>
                  <a:gd name="T37" fmla="*/ 372 h 534"/>
                  <a:gd name="T38" fmla="*/ 207 w 297"/>
                  <a:gd name="T39" fmla="*/ 382 h 534"/>
                  <a:gd name="T40" fmla="*/ 207 w 297"/>
                  <a:gd name="T41" fmla="*/ 326 h 534"/>
                  <a:gd name="T42" fmla="*/ 192 w 297"/>
                  <a:gd name="T43" fmla="*/ 287 h 534"/>
                  <a:gd name="T44" fmla="*/ 207 w 297"/>
                  <a:gd name="T45" fmla="*/ 256 h 534"/>
                  <a:gd name="T46" fmla="*/ 222 w 297"/>
                  <a:gd name="T47" fmla="*/ 241 h 534"/>
                  <a:gd name="T48" fmla="*/ 222 w 297"/>
                  <a:gd name="T49" fmla="*/ 226 h 534"/>
                  <a:gd name="T50" fmla="*/ 207 w 297"/>
                  <a:gd name="T51" fmla="*/ 226 h 534"/>
                  <a:gd name="T52" fmla="*/ 178 w 297"/>
                  <a:gd name="T53" fmla="*/ 200 h 534"/>
                  <a:gd name="T54" fmla="*/ 164 w 297"/>
                  <a:gd name="T55" fmla="*/ 171 h 534"/>
                  <a:gd name="T56" fmla="*/ 178 w 297"/>
                  <a:gd name="T57" fmla="*/ 141 h 534"/>
                  <a:gd name="T58" fmla="*/ 192 w 297"/>
                  <a:gd name="T59" fmla="*/ 125 h 534"/>
                  <a:gd name="T60" fmla="*/ 192 w 297"/>
                  <a:gd name="T61" fmla="*/ 116 h 534"/>
                  <a:gd name="T62" fmla="*/ 178 w 297"/>
                  <a:gd name="T63" fmla="*/ 101 h 534"/>
                  <a:gd name="T64" fmla="*/ 164 w 297"/>
                  <a:gd name="T65" fmla="*/ 116 h 534"/>
                  <a:gd name="T66" fmla="*/ 139 w 297"/>
                  <a:gd name="T67" fmla="*/ 101 h 534"/>
                  <a:gd name="T68" fmla="*/ 125 w 297"/>
                  <a:gd name="T69" fmla="*/ 55 h 534"/>
                  <a:gd name="T70" fmla="*/ 139 w 297"/>
                  <a:gd name="T71" fmla="*/ 30 h 534"/>
                  <a:gd name="T72" fmla="*/ 139 w 297"/>
                  <a:gd name="T73" fmla="*/ 15 h 534"/>
                  <a:gd name="T74" fmla="*/ 125 w 297"/>
                  <a:gd name="T75" fmla="*/ 0 h 534"/>
                  <a:gd name="T76" fmla="*/ 96 w 297"/>
                  <a:gd name="T77" fmla="*/ 0 h 534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297"/>
                  <a:gd name="T118" fmla="*/ 0 h 534"/>
                  <a:gd name="T119" fmla="*/ 297 w 297"/>
                  <a:gd name="T120" fmla="*/ 534 h 534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297" h="534">
                    <a:moveTo>
                      <a:pt x="128" y="0"/>
                    </a:moveTo>
                    <a:lnTo>
                      <a:pt x="148" y="20"/>
                    </a:lnTo>
                    <a:lnTo>
                      <a:pt x="148" y="40"/>
                    </a:lnTo>
                    <a:lnTo>
                      <a:pt x="90" y="94"/>
                    </a:lnTo>
                    <a:lnTo>
                      <a:pt x="77" y="135"/>
                    </a:lnTo>
                    <a:lnTo>
                      <a:pt x="77" y="189"/>
                    </a:lnTo>
                    <a:lnTo>
                      <a:pt x="57" y="229"/>
                    </a:lnTo>
                    <a:lnTo>
                      <a:pt x="19" y="282"/>
                    </a:lnTo>
                    <a:lnTo>
                      <a:pt x="0" y="343"/>
                    </a:lnTo>
                    <a:lnTo>
                      <a:pt x="0" y="397"/>
                    </a:lnTo>
                    <a:lnTo>
                      <a:pt x="19" y="458"/>
                    </a:lnTo>
                    <a:lnTo>
                      <a:pt x="0" y="512"/>
                    </a:lnTo>
                    <a:lnTo>
                      <a:pt x="19" y="512"/>
                    </a:lnTo>
                    <a:lnTo>
                      <a:pt x="57" y="499"/>
                    </a:lnTo>
                    <a:lnTo>
                      <a:pt x="90" y="499"/>
                    </a:lnTo>
                    <a:lnTo>
                      <a:pt x="109" y="512"/>
                    </a:lnTo>
                    <a:lnTo>
                      <a:pt x="148" y="533"/>
                    </a:lnTo>
                    <a:lnTo>
                      <a:pt x="167" y="512"/>
                    </a:lnTo>
                    <a:lnTo>
                      <a:pt x="199" y="499"/>
                    </a:lnTo>
                    <a:lnTo>
                      <a:pt x="276" y="512"/>
                    </a:lnTo>
                    <a:lnTo>
                      <a:pt x="276" y="438"/>
                    </a:lnTo>
                    <a:lnTo>
                      <a:pt x="257" y="384"/>
                    </a:lnTo>
                    <a:lnTo>
                      <a:pt x="276" y="343"/>
                    </a:lnTo>
                    <a:lnTo>
                      <a:pt x="296" y="323"/>
                    </a:lnTo>
                    <a:lnTo>
                      <a:pt x="296" y="303"/>
                    </a:lnTo>
                    <a:lnTo>
                      <a:pt x="276" y="303"/>
                    </a:lnTo>
                    <a:lnTo>
                      <a:pt x="238" y="269"/>
                    </a:lnTo>
                    <a:lnTo>
                      <a:pt x="218" y="229"/>
                    </a:lnTo>
                    <a:lnTo>
                      <a:pt x="238" y="189"/>
                    </a:lnTo>
                    <a:lnTo>
                      <a:pt x="257" y="168"/>
                    </a:lnTo>
                    <a:lnTo>
                      <a:pt x="257" y="155"/>
                    </a:lnTo>
                    <a:lnTo>
                      <a:pt x="238" y="135"/>
                    </a:lnTo>
                    <a:lnTo>
                      <a:pt x="218" y="155"/>
                    </a:lnTo>
                    <a:lnTo>
                      <a:pt x="186" y="135"/>
                    </a:lnTo>
                    <a:lnTo>
                      <a:pt x="167" y="74"/>
                    </a:lnTo>
                    <a:lnTo>
                      <a:pt x="186" y="40"/>
                    </a:lnTo>
                    <a:lnTo>
                      <a:pt x="186" y="20"/>
                    </a:lnTo>
                    <a:lnTo>
                      <a:pt x="167" y="0"/>
                    </a:lnTo>
                    <a:lnTo>
                      <a:pt x="128" y="0"/>
                    </a:lnTo>
                  </a:path>
                </a:pathLst>
              </a:custGeom>
              <a:solidFill>
                <a:srgbClr val="DCDCDC"/>
              </a:solidFill>
              <a:ln w="9525">
                <a:solidFill>
                  <a:schemeClr val="bg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pt-BR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57" name="Freeform 24"/>
              <p:cNvSpPr>
                <a:spLocks/>
              </p:cNvSpPr>
              <p:nvPr/>
            </p:nvSpPr>
            <p:spPr bwMode="gray">
              <a:xfrm>
                <a:off x="6765323" y="3196262"/>
                <a:ext cx="641021" cy="546958"/>
              </a:xfrm>
              <a:custGeom>
                <a:avLst/>
                <a:gdLst>
                  <a:gd name="T0" fmla="*/ 96 w 425"/>
                  <a:gd name="T1" fmla="*/ 9 h 365"/>
                  <a:gd name="T2" fmla="*/ 96 w 425"/>
                  <a:gd name="T3" fmla="*/ 40 h 365"/>
                  <a:gd name="T4" fmla="*/ 81 w 425"/>
                  <a:gd name="T5" fmla="*/ 70 h 365"/>
                  <a:gd name="T6" fmla="*/ 58 w 425"/>
                  <a:gd name="T7" fmla="*/ 84 h 365"/>
                  <a:gd name="T8" fmla="*/ 42 w 425"/>
                  <a:gd name="T9" fmla="*/ 109 h 365"/>
                  <a:gd name="T10" fmla="*/ 14 w 425"/>
                  <a:gd name="T11" fmla="*/ 140 h 365"/>
                  <a:gd name="T12" fmla="*/ 0 w 425"/>
                  <a:gd name="T13" fmla="*/ 184 h 365"/>
                  <a:gd name="T14" fmla="*/ 0 w 425"/>
                  <a:gd name="T15" fmla="*/ 209 h 365"/>
                  <a:gd name="T16" fmla="*/ 29 w 425"/>
                  <a:gd name="T17" fmla="*/ 225 h 365"/>
                  <a:gd name="T18" fmla="*/ 81 w 425"/>
                  <a:gd name="T19" fmla="*/ 269 h 365"/>
                  <a:gd name="T20" fmla="*/ 110 w 425"/>
                  <a:gd name="T21" fmla="*/ 269 h 365"/>
                  <a:gd name="T22" fmla="*/ 139 w 425"/>
                  <a:gd name="T23" fmla="*/ 239 h 365"/>
                  <a:gd name="T24" fmla="*/ 178 w 425"/>
                  <a:gd name="T25" fmla="*/ 225 h 365"/>
                  <a:gd name="T26" fmla="*/ 236 w 425"/>
                  <a:gd name="T27" fmla="*/ 225 h 365"/>
                  <a:gd name="T28" fmla="*/ 260 w 425"/>
                  <a:gd name="T29" fmla="*/ 194 h 365"/>
                  <a:gd name="T30" fmla="*/ 260 w 425"/>
                  <a:gd name="T31" fmla="*/ 184 h 365"/>
                  <a:gd name="T32" fmla="*/ 245 w 425"/>
                  <a:gd name="T33" fmla="*/ 154 h 365"/>
                  <a:gd name="T34" fmla="*/ 260 w 425"/>
                  <a:gd name="T35" fmla="*/ 140 h 365"/>
                  <a:gd name="T36" fmla="*/ 260 w 425"/>
                  <a:gd name="T37" fmla="*/ 109 h 365"/>
                  <a:gd name="T38" fmla="*/ 274 w 425"/>
                  <a:gd name="T39" fmla="*/ 100 h 365"/>
                  <a:gd name="T40" fmla="*/ 288 w 425"/>
                  <a:gd name="T41" fmla="*/ 70 h 365"/>
                  <a:gd name="T42" fmla="*/ 318 w 425"/>
                  <a:gd name="T43" fmla="*/ 84 h 365"/>
                  <a:gd name="T44" fmla="*/ 318 w 425"/>
                  <a:gd name="T45" fmla="*/ 40 h 365"/>
                  <a:gd name="T46" fmla="*/ 303 w 425"/>
                  <a:gd name="T47" fmla="*/ 9 h 365"/>
                  <a:gd name="T48" fmla="*/ 245 w 425"/>
                  <a:gd name="T49" fmla="*/ 0 h 365"/>
                  <a:gd name="T50" fmla="*/ 221 w 425"/>
                  <a:gd name="T51" fmla="*/ 9 h 365"/>
                  <a:gd name="T52" fmla="*/ 207 w 425"/>
                  <a:gd name="T53" fmla="*/ 24 h 365"/>
                  <a:gd name="T54" fmla="*/ 178 w 425"/>
                  <a:gd name="T55" fmla="*/ 9 h 365"/>
                  <a:gd name="T56" fmla="*/ 164 w 425"/>
                  <a:gd name="T57" fmla="*/ 0 h 365"/>
                  <a:gd name="T58" fmla="*/ 139 w 425"/>
                  <a:gd name="T59" fmla="*/ 0 h 365"/>
                  <a:gd name="T60" fmla="*/ 110 w 425"/>
                  <a:gd name="T61" fmla="*/ 9 h 365"/>
                  <a:gd name="T62" fmla="*/ 96 w 425"/>
                  <a:gd name="T63" fmla="*/ 9 h 365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425"/>
                  <a:gd name="T97" fmla="*/ 0 h 365"/>
                  <a:gd name="T98" fmla="*/ 425 w 425"/>
                  <a:gd name="T99" fmla="*/ 365 h 365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425" h="365">
                    <a:moveTo>
                      <a:pt x="128" y="13"/>
                    </a:moveTo>
                    <a:lnTo>
                      <a:pt x="128" y="54"/>
                    </a:lnTo>
                    <a:lnTo>
                      <a:pt x="109" y="94"/>
                    </a:lnTo>
                    <a:lnTo>
                      <a:pt x="77" y="114"/>
                    </a:lnTo>
                    <a:lnTo>
                      <a:pt x="57" y="148"/>
                    </a:lnTo>
                    <a:lnTo>
                      <a:pt x="19" y="189"/>
                    </a:lnTo>
                    <a:lnTo>
                      <a:pt x="0" y="249"/>
                    </a:lnTo>
                    <a:lnTo>
                      <a:pt x="0" y="282"/>
                    </a:lnTo>
                    <a:lnTo>
                      <a:pt x="38" y="303"/>
                    </a:lnTo>
                    <a:lnTo>
                      <a:pt x="109" y="364"/>
                    </a:lnTo>
                    <a:lnTo>
                      <a:pt x="147" y="364"/>
                    </a:lnTo>
                    <a:lnTo>
                      <a:pt x="186" y="323"/>
                    </a:lnTo>
                    <a:lnTo>
                      <a:pt x="237" y="303"/>
                    </a:lnTo>
                    <a:lnTo>
                      <a:pt x="314" y="303"/>
                    </a:lnTo>
                    <a:lnTo>
                      <a:pt x="346" y="262"/>
                    </a:lnTo>
                    <a:lnTo>
                      <a:pt x="346" y="249"/>
                    </a:lnTo>
                    <a:lnTo>
                      <a:pt x="327" y="208"/>
                    </a:lnTo>
                    <a:lnTo>
                      <a:pt x="346" y="189"/>
                    </a:lnTo>
                    <a:lnTo>
                      <a:pt x="346" y="148"/>
                    </a:lnTo>
                    <a:lnTo>
                      <a:pt x="366" y="135"/>
                    </a:lnTo>
                    <a:lnTo>
                      <a:pt x="385" y="94"/>
                    </a:lnTo>
                    <a:lnTo>
                      <a:pt x="424" y="114"/>
                    </a:lnTo>
                    <a:lnTo>
                      <a:pt x="424" y="54"/>
                    </a:lnTo>
                    <a:lnTo>
                      <a:pt x="404" y="13"/>
                    </a:lnTo>
                    <a:lnTo>
                      <a:pt x="327" y="0"/>
                    </a:lnTo>
                    <a:lnTo>
                      <a:pt x="295" y="13"/>
                    </a:lnTo>
                    <a:lnTo>
                      <a:pt x="276" y="33"/>
                    </a:lnTo>
                    <a:lnTo>
                      <a:pt x="237" y="13"/>
                    </a:lnTo>
                    <a:lnTo>
                      <a:pt x="218" y="0"/>
                    </a:lnTo>
                    <a:lnTo>
                      <a:pt x="186" y="0"/>
                    </a:lnTo>
                    <a:lnTo>
                      <a:pt x="147" y="13"/>
                    </a:lnTo>
                    <a:lnTo>
                      <a:pt x="128" y="13"/>
                    </a:lnTo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58" name="Freeform 25"/>
              <p:cNvSpPr>
                <a:spLocks/>
              </p:cNvSpPr>
              <p:nvPr/>
            </p:nvSpPr>
            <p:spPr bwMode="gray">
              <a:xfrm>
                <a:off x="6765323" y="3196262"/>
                <a:ext cx="641021" cy="546958"/>
              </a:xfrm>
              <a:custGeom>
                <a:avLst/>
                <a:gdLst>
                  <a:gd name="T0" fmla="*/ 96 w 425"/>
                  <a:gd name="T1" fmla="*/ 9 h 365"/>
                  <a:gd name="T2" fmla="*/ 96 w 425"/>
                  <a:gd name="T3" fmla="*/ 40 h 365"/>
                  <a:gd name="T4" fmla="*/ 81 w 425"/>
                  <a:gd name="T5" fmla="*/ 70 h 365"/>
                  <a:gd name="T6" fmla="*/ 58 w 425"/>
                  <a:gd name="T7" fmla="*/ 84 h 365"/>
                  <a:gd name="T8" fmla="*/ 42 w 425"/>
                  <a:gd name="T9" fmla="*/ 109 h 365"/>
                  <a:gd name="T10" fmla="*/ 14 w 425"/>
                  <a:gd name="T11" fmla="*/ 140 h 365"/>
                  <a:gd name="T12" fmla="*/ 0 w 425"/>
                  <a:gd name="T13" fmla="*/ 184 h 365"/>
                  <a:gd name="T14" fmla="*/ 0 w 425"/>
                  <a:gd name="T15" fmla="*/ 209 h 365"/>
                  <a:gd name="T16" fmla="*/ 29 w 425"/>
                  <a:gd name="T17" fmla="*/ 225 h 365"/>
                  <a:gd name="T18" fmla="*/ 81 w 425"/>
                  <a:gd name="T19" fmla="*/ 269 h 365"/>
                  <a:gd name="T20" fmla="*/ 110 w 425"/>
                  <a:gd name="T21" fmla="*/ 269 h 365"/>
                  <a:gd name="T22" fmla="*/ 139 w 425"/>
                  <a:gd name="T23" fmla="*/ 239 h 365"/>
                  <a:gd name="T24" fmla="*/ 178 w 425"/>
                  <a:gd name="T25" fmla="*/ 225 h 365"/>
                  <a:gd name="T26" fmla="*/ 236 w 425"/>
                  <a:gd name="T27" fmla="*/ 225 h 365"/>
                  <a:gd name="T28" fmla="*/ 260 w 425"/>
                  <a:gd name="T29" fmla="*/ 194 h 365"/>
                  <a:gd name="T30" fmla="*/ 260 w 425"/>
                  <a:gd name="T31" fmla="*/ 184 h 365"/>
                  <a:gd name="T32" fmla="*/ 245 w 425"/>
                  <a:gd name="T33" fmla="*/ 154 h 365"/>
                  <a:gd name="T34" fmla="*/ 260 w 425"/>
                  <a:gd name="T35" fmla="*/ 140 h 365"/>
                  <a:gd name="T36" fmla="*/ 260 w 425"/>
                  <a:gd name="T37" fmla="*/ 109 h 365"/>
                  <a:gd name="T38" fmla="*/ 274 w 425"/>
                  <a:gd name="T39" fmla="*/ 100 h 365"/>
                  <a:gd name="T40" fmla="*/ 288 w 425"/>
                  <a:gd name="T41" fmla="*/ 70 h 365"/>
                  <a:gd name="T42" fmla="*/ 318 w 425"/>
                  <a:gd name="T43" fmla="*/ 84 h 365"/>
                  <a:gd name="T44" fmla="*/ 318 w 425"/>
                  <a:gd name="T45" fmla="*/ 40 h 365"/>
                  <a:gd name="T46" fmla="*/ 303 w 425"/>
                  <a:gd name="T47" fmla="*/ 9 h 365"/>
                  <a:gd name="T48" fmla="*/ 245 w 425"/>
                  <a:gd name="T49" fmla="*/ 0 h 365"/>
                  <a:gd name="T50" fmla="*/ 221 w 425"/>
                  <a:gd name="T51" fmla="*/ 9 h 365"/>
                  <a:gd name="T52" fmla="*/ 207 w 425"/>
                  <a:gd name="T53" fmla="*/ 24 h 365"/>
                  <a:gd name="T54" fmla="*/ 178 w 425"/>
                  <a:gd name="T55" fmla="*/ 9 h 365"/>
                  <a:gd name="T56" fmla="*/ 164 w 425"/>
                  <a:gd name="T57" fmla="*/ 0 h 365"/>
                  <a:gd name="T58" fmla="*/ 139 w 425"/>
                  <a:gd name="T59" fmla="*/ 0 h 365"/>
                  <a:gd name="T60" fmla="*/ 110 w 425"/>
                  <a:gd name="T61" fmla="*/ 9 h 365"/>
                  <a:gd name="T62" fmla="*/ 96 w 425"/>
                  <a:gd name="T63" fmla="*/ 9 h 365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425"/>
                  <a:gd name="T97" fmla="*/ 0 h 365"/>
                  <a:gd name="T98" fmla="*/ 425 w 425"/>
                  <a:gd name="T99" fmla="*/ 365 h 365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425" h="365">
                    <a:moveTo>
                      <a:pt x="128" y="13"/>
                    </a:moveTo>
                    <a:lnTo>
                      <a:pt x="128" y="54"/>
                    </a:lnTo>
                    <a:lnTo>
                      <a:pt x="109" y="94"/>
                    </a:lnTo>
                    <a:lnTo>
                      <a:pt x="77" y="114"/>
                    </a:lnTo>
                    <a:lnTo>
                      <a:pt x="57" y="148"/>
                    </a:lnTo>
                    <a:lnTo>
                      <a:pt x="19" y="189"/>
                    </a:lnTo>
                    <a:lnTo>
                      <a:pt x="0" y="249"/>
                    </a:lnTo>
                    <a:lnTo>
                      <a:pt x="0" y="282"/>
                    </a:lnTo>
                    <a:lnTo>
                      <a:pt x="38" y="303"/>
                    </a:lnTo>
                    <a:lnTo>
                      <a:pt x="109" y="364"/>
                    </a:lnTo>
                    <a:lnTo>
                      <a:pt x="147" y="364"/>
                    </a:lnTo>
                    <a:lnTo>
                      <a:pt x="186" y="323"/>
                    </a:lnTo>
                    <a:lnTo>
                      <a:pt x="237" y="303"/>
                    </a:lnTo>
                    <a:lnTo>
                      <a:pt x="314" y="303"/>
                    </a:lnTo>
                    <a:lnTo>
                      <a:pt x="346" y="262"/>
                    </a:lnTo>
                    <a:lnTo>
                      <a:pt x="346" y="249"/>
                    </a:lnTo>
                    <a:lnTo>
                      <a:pt x="327" y="208"/>
                    </a:lnTo>
                    <a:lnTo>
                      <a:pt x="346" y="189"/>
                    </a:lnTo>
                    <a:lnTo>
                      <a:pt x="346" y="148"/>
                    </a:lnTo>
                    <a:lnTo>
                      <a:pt x="366" y="135"/>
                    </a:lnTo>
                    <a:lnTo>
                      <a:pt x="385" y="94"/>
                    </a:lnTo>
                    <a:lnTo>
                      <a:pt x="424" y="114"/>
                    </a:lnTo>
                    <a:lnTo>
                      <a:pt x="424" y="54"/>
                    </a:lnTo>
                    <a:lnTo>
                      <a:pt x="404" y="13"/>
                    </a:lnTo>
                    <a:lnTo>
                      <a:pt x="327" y="0"/>
                    </a:lnTo>
                    <a:lnTo>
                      <a:pt x="295" y="13"/>
                    </a:lnTo>
                    <a:lnTo>
                      <a:pt x="276" y="33"/>
                    </a:lnTo>
                    <a:lnTo>
                      <a:pt x="237" y="13"/>
                    </a:lnTo>
                    <a:lnTo>
                      <a:pt x="218" y="0"/>
                    </a:lnTo>
                    <a:lnTo>
                      <a:pt x="186" y="0"/>
                    </a:lnTo>
                    <a:lnTo>
                      <a:pt x="147" y="13"/>
                    </a:lnTo>
                    <a:lnTo>
                      <a:pt x="128" y="13"/>
                    </a:lnTo>
                  </a:path>
                </a:pathLst>
              </a:custGeom>
              <a:solidFill>
                <a:srgbClr val="DCDCDC"/>
              </a:solidFill>
              <a:ln w="9525">
                <a:solidFill>
                  <a:schemeClr val="bg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pt-BR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59" name="Freeform 26"/>
              <p:cNvSpPr>
                <a:spLocks/>
              </p:cNvSpPr>
              <p:nvPr/>
            </p:nvSpPr>
            <p:spPr bwMode="gray">
              <a:xfrm>
                <a:off x="6437845" y="3570772"/>
                <a:ext cx="550442" cy="627086"/>
              </a:xfrm>
              <a:custGeom>
                <a:avLst/>
                <a:gdLst>
                  <a:gd name="T0" fmla="*/ 162 w 367"/>
                  <a:gd name="T1" fmla="*/ 9 h 419"/>
                  <a:gd name="T2" fmla="*/ 152 w 367"/>
                  <a:gd name="T3" fmla="*/ 9 h 419"/>
                  <a:gd name="T4" fmla="*/ 138 w 367"/>
                  <a:gd name="T5" fmla="*/ 0 h 419"/>
                  <a:gd name="T6" fmla="*/ 123 w 367"/>
                  <a:gd name="T7" fmla="*/ 0 h 419"/>
                  <a:gd name="T8" fmla="*/ 109 w 367"/>
                  <a:gd name="T9" fmla="*/ 9 h 419"/>
                  <a:gd name="T10" fmla="*/ 81 w 367"/>
                  <a:gd name="T11" fmla="*/ 24 h 419"/>
                  <a:gd name="T12" fmla="*/ 42 w 367"/>
                  <a:gd name="T13" fmla="*/ 9 h 419"/>
                  <a:gd name="T14" fmla="*/ 14 w 367"/>
                  <a:gd name="T15" fmla="*/ 9 h 419"/>
                  <a:gd name="T16" fmla="*/ 0 w 367"/>
                  <a:gd name="T17" fmla="*/ 24 h 419"/>
                  <a:gd name="T18" fmla="*/ 0 w 367"/>
                  <a:gd name="T19" fmla="*/ 70 h 419"/>
                  <a:gd name="T20" fmla="*/ 14 w 367"/>
                  <a:gd name="T21" fmla="*/ 84 h 419"/>
                  <a:gd name="T22" fmla="*/ 14 w 367"/>
                  <a:gd name="T23" fmla="*/ 109 h 419"/>
                  <a:gd name="T24" fmla="*/ 0 w 367"/>
                  <a:gd name="T25" fmla="*/ 139 h 419"/>
                  <a:gd name="T26" fmla="*/ 0 w 367"/>
                  <a:gd name="T27" fmla="*/ 224 h 419"/>
                  <a:gd name="T28" fmla="*/ 14 w 367"/>
                  <a:gd name="T29" fmla="*/ 239 h 419"/>
                  <a:gd name="T30" fmla="*/ 71 w 367"/>
                  <a:gd name="T31" fmla="*/ 239 h 419"/>
                  <a:gd name="T32" fmla="*/ 81 w 367"/>
                  <a:gd name="T33" fmla="*/ 254 h 419"/>
                  <a:gd name="T34" fmla="*/ 95 w 367"/>
                  <a:gd name="T35" fmla="*/ 293 h 419"/>
                  <a:gd name="T36" fmla="*/ 109 w 367"/>
                  <a:gd name="T37" fmla="*/ 308 h 419"/>
                  <a:gd name="T38" fmla="*/ 138 w 367"/>
                  <a:gd name="T39" fmla="*/ 308 h 419"/>
                  <a:gd name="T40" fmla="*/ 138 w 367"/>
                  <a:gd name="T41" fmla="*/ 293 h 419"/>
                  <a:gd name="T42" fmla="*/ 162 w 367"/>
                  <a:gd name="T43" fmla="*/ 254 h 419"/>
                  <a:gd name="T44" fmla="*/ 176 w 367"/>
                  <a:gd name="T45" fmla="*/ 239 h 419"/>
                  <a:gd name="T46" fmla="*/ 219 w 367"/>
                  <a:gd name="T47" fmla="*/ 194 h 419"/>
                  <a:gd name="T48" fmla="*/ 243 w 367"/>
                  <a:gd name="T49" fmla="*/ 155 h 419"/>
                  <a:gd name="T50" fmla="*/ 271 w 367"/>
                  <a:gd name="T51" fmla="*/ 109 h 419"/>
                  <a:gd name="T52" fmla="*/ 271 w 367"/>
                  <a:gd name="T53" fmla="*/ 84 h 419"/>
                  <a:gd name="T54" fmla="*/ 243 w 367"/>
                  <a:gd name="T55" fmla="*/ 84 h 419"/>
                  <a:gd name="T56" fmla="*/ 189 w 367"/>
                  <a:gd name="T57" fmla="*/ 40 h 419"/>
                  <a:gd name="T58" fmla="*/ 162 w 367"/>
                  <a:gd name="T59" fmla="*/ 24 h 419"/>
                  <a:gd name="T60" fmla="*/ 162 w 367"/>
                  <a:gd name="T61" fmla="*/ 9 h 419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367"/>
                  <a:gd name="T94" fmla="*/ 0 h 419"/>
                  <a:gd name="T95" fmla="*/ 367 w 367"/>
                  <a:gd name="T96" fmla="*/ 419 h 419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367" h="419">
                    <a:moveTo>
                      <a:pt x="218" y="13"/>
                    </a:moveTo>
                    <a:lnTo>
                      <a:pt x="205" y="13"/>
                    </a:lnTo>
                    <a:lnTo>
                      <a:pt x="186" y="0"/>
                    </a:lnTo>
                    <a:lnTo>
                      <a:pt x="166" y="0"/>
                    </a:lnTo>
                    <a:lnTo>
                      <a:pt x="147" y="13"/>
                    </a:lnTo>
                    <a:lnTo>
                      <a:pt x="109" y="33"/>
                    </a:lnTo>
                    <a:lnTo>
                      <a:pt x="57" y="13"/>
                    </a:lnTo>
                    <a:lnTo>
                      <a:pt x="19" y="13"/>
                    </a:lnTo>
                    <a:lnTo>
                      <a:pt x="0" y="33"/>
                    </a:lnTo>
                    <a:lnTo>
                      <a:pt x="0" y="94"/>
                    </a:lnTo>
                    <a:lnTo>
                      <a:pt x="19" y="114"/>
                    </a:lnTo>
                    <a:lnTo>
                      <a:pt x="19" y="148"/>
                    </a:lnTo>
                    <a:lnTo>
                      <a:pt x="0" y="189"/>
                    </a:lnTo>
                    <a:lnTo>
                      <a:pt x="0" y="304"/>
                    </a:lnTo>
                    <a:lnTo>
                      <a:pt x="19" y="324"/>
                    </a:lnTo>
                    <a:lnTo>
                      <a:pt x="96" y="324"/>
                    </a:lnTo>
                    <a:lnTo>
                      <a:pt x="109" y="344"/>
                    </a:lnTo>
                    <a:lnTo>
                      <a:pt x="128" y="397"/>
                    </a:lnTo>
                    <a:lnTo>
                      <a:pt x="147" y="418"/>
                    </a:lnTo>
                    <a:lnTo>
                      <a:pt x="186" y="418"/>
                    </a:lnTo>
                    <a:lnTo>
                      <a:pt x="186" y="397"/>
                    </a:lnTo>
                    <a:lnTo>
                      <a:pt x="218" y="344"/>
                    </a:lnTo>
                    <a:lnTo>
                      <a:pt x="237" y="324"/>
                    </a:lnTo>
                    <a:lnTo>
                      <a:pt x="295" y="263"/>
                    </a:lnTo>
                    <a:lnTo>
                      <a:pt x="327" y="209"/>
                    </a:lnTo>
                    <a:lnTo>
                      <a:pt x="366" y="148"/>
                    </a:lnTo>
                    <a:lnTo>
                      <a:pt x="366" y="114"/>
                    </a:lnTo>
                    <a:lnTo>
                      <a:pt x="327" y="114"/>
                    </a:lnTo>
                    <a:lnTo>
                      <a:pt x="256" y="54"/>
                    </a:lnTo>
                    <a:lnTo>
                      <a:pt x="218" y="33"/>
                    </a:lnTo>
                    <a:lnTo>
                      <a:pt x="218" y="13"/>
                    </a:lnTo>
                  </a:path>
                </a:pathLst>
              </a:custGeom>
              <a:solidFill>
                <a:srgbClr val="DCDCDC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60" name="Freeform 27"/>
              <p:cNvSpPr>
                <a:spLocks/>
              </p:cNvSpPr>
              <p:nvPr/>
            </p:nvSpPr>
            <p:spPr bwMode="gray">
              <a:xfrm>
                <a:off x="6061594" y="2649304"/>
                <a:ext cx="926693" cy="1005080"/>
              </a:xfrm>
              <a:custGeom>
                <a:avLst/>
                <a:gdLst>
                  <a:gd name="T0" fmla="*/ 458 w 617"/>
                  <a:gd name="T1" fmla="*/ 110 h 668"/>
                  <a:gd name="T2" fmla="*/ 214 w 617"/>
                  <a:gd name="T3" fmla="*/ 100 h 668"/>
                  <a:gd name="T4" fmla="*/ 185 w 617"/>
                  <a:gd name="T5" fmla="*/ 85 h 668"/>
                  <a:gd name="T6" fmla="*/ 176 w 617"/>
                  <a:gd name="T7" fmla="*/ 70 h 668"/>
                  <a:gd name="T8" fmla="*/ 162 w 617"/>
                  <a:gd name="T9" fmla="*/ 41 h 668"/>
                  <a:gd name="T10" fmla="*/ 133 w 617"/>
                  <a:gd name="T11" fmla="*/ 0 h 668"/>
                  <a:gd name="T12" fmla="*/ 133 w 617"/>
                  <a:gd name="T13" fmla="*/ 25 h 668"/>
                  <a:gd name="T14" fmla="*/ 119 w 617"/>
                  <a:gd name="T15" fmla="*/ 55 h 668"/>
                  <a:gd name="T16" fmla="*/ 119 w 617"/>
                  <a:gd name="T17" fmla="*/ 85 h 668"/>
                  <a:gd name="T18" fmla="*/ 9 w 617"/>
                  <a:gd name="T19" fmla="*/ 85 h 668"/>
                  <a:gd name="T20" fmla="*/ 0 w 617"/>
                  <a:gd name="T21" fmla="*/ 110 h 668"/>
                  <a:gd name="T22" fmla="*/ 0 w 617"/>
                  <a:gd name="T23" fmla="*/ 186 h 668"/>
                  <a:gd name="T24" fmla="*/ 66 w 617"/>
                  <a:gd name="T25" fmla="*/ 195 h 668"/>
                  <a:gd name="T26" fmla="*/ 66 w 617"/>
                  <a:gd name="T27" fmla="*/ 256 h 668"/>
                  <a:gd name="T28" fmla="*/ 38 w 617"/>
                  <a:gd name="T29" fmla="*/ 311 h 668"/>
                  <a:gd name="T30" fmla="*/ 52 w 617"/>
                  <a:gd name="T31" fmla="*/ 357 h 668"/>
                  <a:gd name="T32" fmla="*/ 38 w 617"/>
                  <a:gd name="T33" fmla="*/ 371 h 668"/>
                  <a:gd name="T34" fmla="*/ 52 w 617"/>
                  <a:gd name="T35" fmla="*/ 397 h 668"/>
                  <a:gd name="T36" fmla="*/ 52 w 617"/>
                  <a:gd name="T37" fmla="*/ 427 h 668"/>
                  <a:gd name="T38" fmla="*/ 119 w 617"/>
                  <a:gd name="T39" fmla="*/ 441 h 668"/>
                  <a:gd name="T40" fmla="*/ 148 w 617"/>
                  <a:gd name="T41" fmla="*/ 441 h 668"/>
                  <a:gd name="T42" fmla="*/ 148 w 617"/>
                  <a:gd name="T43" fmla="*/ 457 h 668"/>
                  <a:gd name="T44" fmla="*/ 162 w 617"/>
                  <a:gd name="T45" fmla="*/ 482 h 668"/>
                  <a:gd name="T46" fmla="*/ 185 w 617"/>
                  <a:gd name="T47" fmla="*/ 498 h 668"/>
                  <a:gd name="T48" fmla="*/ 185 w 617"/>
                  <a:gd name="T49" fmla="*/ 482 h 668"/>
                  <a:gd name="T50" fmla="*/ 200 w 617"/>
                  <a:gd name="T51" fmla="*/ 467 h 668"/>
                  <a:gd name="T52" fmla="*/ 228 w 617"/>
                  <a:gd name="T53" fmla="*/ 467 h 668"/>
                  <a:gd name="T54" fmla="*/ 266 w 617"/>
                  <a:gd name="T55" fmla="*/ 482 h 668"/>
                  <a:gd name="T56" fmla="*/ 295 w 617"/>
                  <a:gd name="T57" fmla="*/ 467 h 668"/>
                  <a:gd name="T58" fmla="*/ 310 w 617"/>
                  <a:gd name="T59" fmla="*/ 457 h 668"/>
                  <a:gd name="T60" fmla="*/ 324 w 617"/>
                  <a:gd name="T61" fmla="*/ 457 h 668"/>
                  <a:gd name="T62" fmla="*/ 338 w 617"/>
                  <a:gd name="T63" fmla="*/ 467 h 668"/>
                  <a:gd name="T64" fmla="*/ 348 w 617"/>
                  <a:gd name="T65" fmla="*/ 467 h 668"/>
                  <a:gd name="T66" fmla="*/ 348 w 617"/>
                  <a:gd name="T67" fmla="*/ 457 h 668"/>
                  <a:gd name="T68" fmla="*/ 362 w 617"/>
                  <a:gd name="T69" fmla="*/ 413 h 668"/>
                  <a:gd name="T70" fmla="*/ 391 w 617"/>
                  <a:gd name="T71" fmla="*/ 382 h 668"/>
                  <a:gd name="T72" fmla="*/ 405 w 617"/>
                  <a:gd name="T73" fmla="*/ 357 h 668"/>
                  <a:gd name="T74" fmla="*/ 429 w 617"/>
                  <a:gd name="T75" fmla="*/ 342 h 668"/>
                  <a:gd name="T76" fmla="*/ 443 w 617"/>
                  <a:gd name="T77" fmla="*/ 311 h 668"/>
                  <a:gd name="T78" fmla="*/ 443 w 617"/>
                  <a:gd name="T79" fmla="*/ 282 h 668"/>
                  <a:gd name="T80" fmla="*/ 458 w 617"/>
                  <a:gd name="T81" fmla="*/ 241 h 668"/>
                  <a:gd name="T82" fmla="*/ 443 w 617"/>
                  <a:gd name="T83" fmla="*/ 195 h 668"/>
                  <a:gd name="T84" fmla="*/ 443 w 617"/>
                  <a:gd name="T85" fmla="*/ 155 h 668"/>
                  <a:gd name="T86" fmla="*/ 458 w 617"/>
                  <a:gd name="T87" fmla="*/ 110 h 668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617"/>
                  <a:gd name="T133" fmla="*/ 0 h 668"/>
                  <a:gd name="T134" fmla="*/ 617 w 617"/>
                  <a:gd name="T135" fmla="*/ 668 h 668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617" h="668">
                    <a:moveTo>
                      <a:pt x="616" y="147"/>
                    </a:moveTo>
                    <a:lnTo>
                      <a:pt x="288" y="134"/>
                    </a:lnTo>
                    <a:lnTo>
                      <a:pt x="249" y="114"/>
                    </a:lnTo>
                    <a:lnTo>
                      <a:pt x="237" y="94"/>
                    </a:lnTo>
                    <a:lnTo>
                      <a:pt x="218" y="54"/>
                    </a:lnTo>
                    <a:lnTo>
                      <a:pt x="179" y="0"/>
                    </a:lnTo>
                    <a:lnTo>
                      <a:pt x="179" y="33"/>
                    </a:lnTo>
                    <a:lnTo>
                      <a:pt x="160" y="74"/>
                    </a:lnTo>
                    <a:lnTo>
                      <a:pt x="160" y="114"/>
                    </a:lnTo>
                    <a:lnTo>
                      <a:pt x="12" y="114"/>
                    </a:lnTo>
                    <a:lnTo>
                      <a:pt x="0" y="147"/>
                    </a:lnTo>
                    <a:lnTo>
                      <a:pt x="0" y="249"/>
                    </a:lnTo>
                    <a:lnTo>
                      <a:pt x="89" y="262"/>
                    </a:lnTo>
                    <a:lnTo>
                      <a:pt x="89" y="343"/>
                    </a:lnTo>
                    <a:lnTo>
                      <a:pt x="51" y="417"/>
                    </a:lnTo>
                    <a:lnTo>
                      <a:pt x="70" y="478"/>
                    </a:lnTo>
                    <a:lnTo>
                      <a:pt x="51" y="498"/>
                    </a:lnTo>
                    <a:lnTo>
                      <a:pt x="70" y="532"/>
                    </a:lnTo>
                    <a:lnTo>
                      <a:pt x="70" y="572"/>
                    </a:lnTo>
                    <a:lnTo>
                      <a:pt x="160" y="592"/>
                    </a:lnTo>
                    <a:lnTo>
                      <a:pt x="199" y="592"/>
                    </a:lnTo>
                    <a:lnTo>
                      <a:pt x="199" y="612"/>
                    </a:lnTo>
                    <a:lnTo>
                      <a:pt x="218" y="646"/>
                    </a:lnTo>
                    <a:lnTo>
                      <a:pt x="249" y="667"/>
                    </a:lnTo>
                    <a:lnTo>
                      <a:pt x="249" y="646"/>
                    </a:lnTo>
                    <a:lnTo>
                      <a:pt x="269" y="626"/>
                    </a:lnTo>
                    <a:lnTo>
                      <a:pt x="307" y="626"/>
                    </a:lnTo>
                    <a:lnTo>
                      <a:pt x="358" y="646"/>
                    </a:lnTo>
                    <a:lnTo>
                      <a:pt x="397" y="626"/>
                    </a:lnTo>
                    <a:lnTo>
                      <a:pt x="416" y="612"/>
                    </a:lnTo>
                    <a:lnTo>
                      <a:pt x="436" y="612"/>
                    </a:lnTo>
                    <a:lnTo>
                      <a:pt x="455" y="626"/>
                    </a:lnTo>
                    <a:lnTo>
                      <a:pt x="468" y="626"/>
                    </a:lnTo>
                    <a:lnTo>
                      <a:pt x="468" y="612"/>
                    </a:lnTo>
                    <a:lnTo>
                      <a:pt x="487" y="553"/>
                    </a:lnTo>
                    <a:lnTo>
                      <a:pt x="526" y="512"/>
                    </a:lnTo>
                    <a:lnTo>
                      <a:pt x="545" y="478"/>
                    </a:lnTo>
                    <a:lnTo>
                      <a:pt x="577" y="458"/>
                    </a:lnTo>
                    <a:lnTo>
                      <a:pt x="596" y="417"/>
                    </a:lnTo>
                    <a:lnTo>
                      <a:pt x="596" y="377"/>
                    </a:lnTo>
                    <a:lnTo>
                      <a:pt x="616" y="323"/>
                    </a:lnTo>
                    <a:lnTo>
                      <a:pt x="596" y="262"/>
                    </a:lnTo>
                    <a:lnTo>
                      <a:pt x="596" y="208"/>
                    </a:lnTo>
                    <a:lnTo>
                      <a:pt x="616" y="147"/>
                    </a:lnTo>
                  </a:path>
                </a:pathLst>
              </a:custGeom>
              <a:solidFill>
                <a:srgbClr val="DCDCDC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61" name="Freeform 28"/>
              <p:cNvSpPr>
                <a:spLocks/>
              </p:cNvSpPr>
              <p:nvPr/>
            </p:nvSpPr>
            <p:spPr bwMode="gray">
              <a:xfrm>
                <a:off x="5587796" y="2732915"/>
                <a:ext cx="611407" cy="546958"/>
              </a:xfrm>
              <a:custGeom>
                <a:avLst/>
                <a:gdLst>
                  <a:gd name="T0" fmla="*/ 245 w 406"/>
                  <a:gd name="T1" fmla="*/ 45 h 364"/>
                  <a:gd name="T2" fmla="*/ 220 w 406"/>
                  <a:gd name="T3" fmla="*/ 45 h 364"/>
                  <a:gd name="T4" fmla="*/ 207 w 406"/>
                  <a:gd name="T5" fmla="*/ 60 h 364"/>
                  <a:gd name="T6" fmla="*/ 192 w 406"/>
                  <a:gd name="T7" fmla="*/ 60 h 364"/>
                  <a:gd name="T8" fmla="*/ 192 w 406"/>
                  <a:gd name="T9" fmla="*/ 30 h 364"/>
                  <a:gd name="T10" fmla="*/ 177 w 406"/>
                  <a:gd name="T11" fmla="*/ 15 h 364"/>
                  <a:gd name="T12" fmla="*/ 163 w 406"/>
                  <a:gd name="T13" fmla="*/ 15 h 364"/>
                  <a:gd name="T14" fmla="*/ 139 w 406"/>
                  <a:gd name="T15" fmla="*/ 0 h 364"/>
                  <a:gd name="T16" fmla="*/ 110 w 406"/>
                  <a:gd name="T17" fmla="*/ 15 h 364"/>
                  <a:gd name="T18" fmla="*/ 110 w 406"/>
                  <a:gd name="T19" fmla="*/ 30 h 364"/>
                  <a:gd name="T20" fmla="*/ 96 w 406"/>
                  <a:gd name="T21" fmla="*/ 45 h 364"/>
                  <a:gd name="T22" fmla="*/ 72 w 406"/>
                  <a:gd name="T23" fmla="*/ 60 h 364"/>
                  <a:gd name="T24" fmla="*/ 72 w 406"/>
                  <a:gd name="T25" fmla="*/ 69 h 364"/>
                  <a:gd name="T26" fmla="*/ 29 w 406"/>
                  <a:gd name="T27" fmla="*/ 84 h 364"/>
                  <a:gd name="T28" fmla="*/ 0 w 406"/>
                  <a:gd name="T29" fmla="*/ 115 h 364"/>
                  <a:gd name="T30" fmla="*/ 14 w 406"/>
                  <a:gd name="T31" fmla="*/ 129 h 364"/>
                  <a:gd name="T32" fmla="*/ 42 w 406"/>
                  <a:gd name="T33" fmla="*/ 115 h 364"/>
                  <a:gd name="T34" fmla="*/ 58 w 406"/>
                  <a:gd name="T35" fmla="*/ 115 h 364"/>
                  <a:gd name="T36" fmla="*/ 72 w 406"/>
                  <a:gd name="T37" fmla="*/ 129 h 364"/>
                  <a:gd name="T38" fmla="*/ 72 w 406"/>
                  <a:gd name="T39" fmla="*/ 170 h 364"/>
                  <a:gd name="T40" fmla="*/ 96 w 406"/>
                  <a:gd name="T41" fmla="*/ 214 h 364"/>
                  <a:gd name="T42" fmla="*/ 153 w 406"/>
                  <a:gd name="T43" fmla="*/ 230 h 364"/>
                  <a:gd name="T44" fmla="*/ 177 w 406"/>
                  <a:gd name="T45" fmla="*/ 240 h 364"/>
                  <a:gd name="T46" fmla="*/ 245 w 406"/>
                  <a:gd name="T47" fmla="*/ 254 h 364"/>
                  <a:gd name="T48" fmla="*/ 273 w 406"/>
                  <a:gd name="T49" fmla="*/ 270 h 364"/>
                  <a:gd name="T50" fmla="*/ 303 w 406"/>
                  <a:gd name="T51" fmla="*/ 214 h 364"/>
                  <a:gd name="T52" fmla="*/ 303 w 406"/>
                  <a:gd name="T53" fmla="*/ 154 h 364"/>
                  <a:gd name="T54" fmla="*/ 235 w 406"/>
                  <a:gd name="T55" fmla="*/ 144 h 364"/>
                  <a:gd name="T56" fmla="*/ 235 w 406"/>
                  <a:gd name="T57" fmla="*/ 69 h 364"/>
                  <a:gd name="T58" fmla="*/ 245 w 406"/>
                  <a:gd name="T59" fmla="*/ 45 h 364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w 406"/>
                  <a:gd name="T91" fmla="*/ 0 h 364"/>
                  <a:gd name="T92" fmla="*/ 406 w 406"/>
                  <a:gd name="T93" fmla="*/ 364 h 364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T90" t="T91" r="T92" b="T93"/>
                <a:pathLst>
                  <a:path w="406" h="364">
                    <a:moveTo>
                      <a:pt x="327" y="60"/>
                    </a:moveTo>
                    <a:lnTo>
                      <a:pt x="295" y="60"/>
                    </a:lnTo>
                    <a:lnTo>
                      <a:pt x="276" y="80"/>
                    </a:lnTo>
                    <a:lnTo>
                      <a:pt x="257" y="80"/>
                    </a:lnTo>
                    <a:lnTo>
                      <a:pt x="257" y="40"/>
                    </a:lnTo>
                    <a:lnTo>
                      <a:pt x="237" y="20"/>
                    </a:lnTo>
                    <a:lnTo>
                      <a:pt x="218" y="20"/>
                    </a:lnTo>
                    <a:lnTo>
                      <a:pt x="186" y="0"/>
                    </a:lnTo>
                    <a:lnTo>
                      <a:pt x="147" y="20"/>
                    </a:lnTo>
                    <a:lnTo>
                      <a:pt x="147" y="40"/>
                    </a:lnTo>
                    <a:lnTo>
                      <a:pt x="128" y="60"/>
                    </a:lnTo>
                    <a:lnTo>
                      <a:pt x="96" y="80"/>
                    </a:lnTo>
                    <a:lnTo>
                      <a:pt x="96" y="93"/>
                    </a:lnTo>
                    <a:lnTo>
                      <a:pt x="38" y="113"/>
                    </a:lnTo>
                    <a:lnTo>
                      <a:pt x="0" y="154"/>
                    </a:lnTo>
                    <a:lnTo>
                      <a:pt x="19" y="174"/>
                    </a:lnTo>
                    <a:lnTo>
                      <a:pt x="57" y="154"/>
                    </a:lnTo>
                    <a:lnTo>
                      <a:pt x="77" y="154"/>
                    </a:lnTo>
                    <a:lnTo>
                      <a:pt x="96" y="174"/>
                    </a:lnTo>
                    <a:lnTo>
                      <a:pt x="96" y="228"/>
                    </a:lnTo>
                    <a:lnTo>
                      <a:pt x="128" y="288"/>
                    </a:lnTo>
                    <a:lnTo>
                      <a:pt x="205" y="309"/>
                    </a:lnTo>
                    <a:lnTo>
                      <a:pt x="237" y="322"/>
                    </a:lnTo>
                    <a:lnTo>
                      <a:pt x="327" y="342"/>
                    </a:lnTo>
                    <a:lnTo>
                      <a:pt x="366" y="363"/>
                    </a:lnTo>
                    <a:lnTo>
                      <a:pt x="405" y="288"/>
                    </a:lnTo>
                    <a:lnTo>
                      <a:pt x="405" y="208"/>
                    </a:lnTo>
                    <a:lnTo>
                      <a:pt x="315" y="194"/>
                    </a:lnTo>
                    <a:lnTo>
                      <a:pt x="315" y="93"/>
                    </a:lnTo>
                    <a:lnTo>
                      <a:pt x="327" y="60"/>
                    </a:lnTo>
                  </a:path>
                </a:pathLst>
              </a:custGeom>
              <a:solidFill>
                <a:srgbClr val="DCDCDC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62" name="Freeform 29"/>
              <p:cNvSpPr>
                <a:spLocks/>
              </p:cNvSpPr>
              <p:nvPr/>
            </p:nvSpPr>
            <p:spPr bwMode="gray">
              <a:xfrm>
                <a:off x="4990324" y="2732915"/>
                <a:ext cx="628827" cy="343155"/>
              </a:xfrm>
              <a:custGeom>
                <a:avLst/>
                <a:gdLst>
                  <a:gd name="T0" fmla="*/ 0 w 418"/>
                  <a:gd name="T1" fmla="*/ 0 h 229"/>
                  <a:gd name="T2" fmla="*/ 29 w 418"/>
                  <a:gd name="T3" fmla="*/ 15 h 229"/>
                  <a:gd name="T4" fmla="*/ 67 w 418"/>
                  <a:gd name="T5" fmla="*/ 29 h 229"/>
                  <a:gd name="T6" fmla="*/ 110 w 418"/>
                  <a:gd name="T7" fmla="*/ 29 h 229"/>
                  <a:gd name="T8" fmla="*/ 149 w 418"/>
                  <a:gd name="T9" fmla="*/ 45 h 229"/>
                  <a:gd name="T10" fmla="*/ 206 w 418"/>
                  <a:gd name="T11" fmla="*/ 69 h 229"/>
                  <a:gd name="T12" fmla="*/ 244 w 418"/>
                  <a:gd name="T13" fmla="*/ 98 h 229"/>
                  <a:gd name="T14" fmla="*/ 296 w 418"/>
                  <a:gd name="T15" fmla="*/ 114 h 229"/>
                  <a:gd name="T16" fmla="*/ 311 w 418"/>
                  <a:gd name="T17" fmla="*/ 129 h 229"/>
                  <a:gd name="T18" fmla="*/ 272 w 418"/>
                  <a:gd name="T19" fmla="*/ 153 h 229"/>
                  <a:gd name="T20" fmla="*/ 215 w 418"/>
                  <a:gd name="T21" fmla="*/ 169 h 229"/>
                  <a:gd name="T22" fmla="*/ 149 w 418"/>
                  <a:gd name="T23" fmla="*/ 169 h 229"/>
                  <a:gd name="T24" fmla="*/ 134 w 418"/>
                  <a:gd name="T25" fmla="*/ 153 h 229"/>
                  <a:gd name="T26" fmla="*/ 134 w 418"/>
                  <a:gd name="T27" fmla="*/ 114 h 229"/>
                  <a:gd name="T28" fmla="*/ 110 w 418"/>
                  <a:gd name="T29" fmla="*/ 144 h 229"/>
                  <a:gd name="T30" fmla="*/ 81 w 418"/>
                  <a:gd name="T31" fmla="*/ 144 h 229"/>
                  <a:gd name="T32" fmla="*/ 67 w 418"/>
                  <a:gd name="T33" fmla="*/ 129 h 229"/>
                  <a:gd name="T34" fmla="*/ 52 w 418"/>
                  <a:gd name="T35" fmla="*/ 129 h 229"/>
                  <a:gd name="T36" fmla="*/ 42 w 418"/>
                  <a:gd name="T37" fmla="*/ 98 h 229"/>
                  <a:gd name="T38" fmla="*/ 14 w 418"/>
                  <a:gd name="T39" fmla="*/ 69 h 229"/>
                  <a:gd name="T40" fmla="*/ 0 w 418"/>
                  <a:gd name="T41" fmla="*/ 45 h 229"/>
                  <a:gd name="T42" fmla="*/ 0 w 418"/>
                  <a:gd name="T43" fmla="*/ 0 h 229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418"/>
                  <a:gd name="T67" fmla="*/ 0 h 229"/>
                  <a:gd name="T68" fmla="*/ 418 w 418"/>
                  <a:gd name="T69" fmla="*/ 229 h 229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418" h="229">
                    <a:moveTo>
                      <a:pt x="0" y="0"/>
                    </a:moveTo>
                    <a:lnTo>
                      <a:pt x="38" y="20"/>
                    </a:lnTo>
                    <a:lnTo>
                      <a:pt x="89" y="40"/>
                    </a:lnTo>
                    <a:lnTo>
                      <a:pt x="147" y="40"/>
                    </a:lnTo>
                    <a:lnTo>
                      <a:pt x="199" y="60"/>
                    </a:lnTo>
                    <a:lnTo>
                      <a:pt x="275" y="93"/>
                    </a:lnTo>
                    <a:lnTo>
                      <a:pt x="327" y="133"/>
                    </a:lnTo>
                    <a:lnTo>
                      <a:pt x="397" y="153"/>
                    </a:lnTo>
                    <a:lnTo>
                      <a:pt x="417" y="174"/>
                    </a:lnTo>
                    <a:lnTo>
                      <a:pt x="365" y="207"/>
                    </a:lnTo>
                    <a:lnTo>
                      <a:pt x="288" y="228"/>
                    </a:lnTo>
                    <a:lnTo>
                      <a:pt x="199" y="228"/>
                    </a:lnTo>
                    <a:lnTo>
                      <a:pt x="179" y="207"/>
                    </a:lnTo>
                    <a:lnTo>
                      <a:pt x="179" y="153"/>
                    </a:lnTo>
                    <a:lnTo>
                      <a:pt x="147" y="194"/>
                    </a:lnTo>
                    <a:lnTo>
                      <a:pt x="109" y="194"/>
                    </a:lnTo>
                    <a:lnTo>
                      <a:pt x="89" y="174"/>
                    </a:lnTo>
                    <a:lnTo>
                      <a:pt x="70" y="174"/>
                    </a:lnTo>
                    <a:lnTo>
                      <a:pt x="57" y="133"/>
                    </a:lnTo>
                    <a:lnTo>
                      <a:pt x="19" y="93"/>
                    </a:lnTo>
                    <a:lnTo>
                      <a:pt x="0" y="6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DCDCDC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63" name="Freeform 30"/>
              <p:cNvSpPr>
                <a:spLocks/>
              </p:cNvSpPr>
              <p:nvPr/>
            </p:nvSpPr>
            <p:spPr bwMode="gray">
              <a:xfrm>
                <a:off x="6578939" y="1586741"/>
                <a:ext cx="440701" cy="487734"/>
              </a:xfrm>
              <a:custGeom>
                <a:avLst/>
                <a:gdLst>
                  <a:gd name="T0" fmla="*/ 165 w 291"/>
                  <a:gd name="T1" fmla="*/ 240 h 325"/>
                  <a:gd name="T2" fmla="*/ 136 w 291"/>
                  <a:gd name="T3" fmla="*/ 240 h 325"/>
                  <a:gd name="T4" fmla="*/ 107 w 291"/>
                  <a:gd name="T5" fmla="*/ 210 h 325"/>
                  <a:gd name="T6" fmla="*/ 92 w 291"/>
                  <a:gd name="T7" fmla="*/ 170 h 325"/>
                  <a:gd name="T8" fmla="*/ 68 w 291"/>
                  <a:gd name="T9" fmla="*/ 125 h 325"/>
                  <a:gd name="T10" fmla="*/ 38 w 291"/>
                  <a:gd name="T11" fmla="*/ 115 h 325"/>
                  <a:gd name="T12" fmla="*/ 24 w 291"/>
                  <a:gd name="T13" fmla="*/ 115 h 325"/>
                  <a:gd name="T14" fmla="*/ 0 w 291"/>
                  <a:gd name="T15" fmla="*/ 100 h 325"/>
                  <a:gd name="T16" fmla="*/ 0 w 291"/>
                  <a:gd name="T17" fmla="*/ 70 h 325"/>
                  <a:gd name="T18" fmla="*/ 38 w 291"/>
                  <a:gd name="T19" fmla="*/ 84 h 325"/>
                  <a:gd name="T20" fmla="*/ 83 w 291"/>
                  <a:gd name="T21" fmla="*/ 84 h 325"/>
                  <a:gd name="T22" fmla="*/ 122 w 291"/>
                  <a:gd name="T23" fmla="*/ 55 h 325"/>
                  <a:gd name="T24" fmla="*/ 150 w 291"/>
                  <a:gd name="T25" fmla="*/ 15 h 325"/>
                  <a:gd name="T26" fmla="*/ 165 w 291"/>
                  <a:gd name="T27" fmla="*/ 0 h 325"/>
                  <a:gd name="T28" fmla="*/ 176 w 291"/>
                  <a:gd name="T29" fmla="*/ 0 h 325"/>
                  <a:gd name="T30" fmla="*/ 176 w 291"/>
                  <a:gd name="T31" fmla="*/ 40 h 325"/>
                  <a:gd name="T32" fmla="*/ 190 w 291"/>
                  <a:gd name="T33" fmla="*/ 84 h 325"/>
                  <a:gd name="T34" fmla="*/ 204 w 291"/>
                  <a:gd name="T35" fmla="*/ 115 h 325"/>
                  <a:gd name="T36" fmla="*/ 219 w 291"/>
                  <a:gd name="T37" fmla="*/ 125 h 325"/>
                  <a:gd name="T38" fmla="*/ 219 w 291"/>
                  <a:gd name="T39" fmla="*/ 140 h 325"/>
                  <a:gd name="T40" fmla="*/ 204 w 291"/>
                  <a:gd name="T41" fmla="*/ 155 h 325"/>
                  <a:gd name="T42" fmla="*/ 176 w 291"/>
                  <a:gd name="T43" fmla="*/ 185 h 325"/>
                  <a:gd name="T44" fmla="*/ 165 w 291"/>
                  <a:gd name="T45" fmla="*/ 225 h 325"/>
                  <a:gd name="T46" fmla="*/ 165 w 291"/>
                  <a:gd name="T47" fmla="*/ 240 h 325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291"/>
                  <a:gd name="T73" fmla="*/ 0 h 325"/>
                  <a:gd name="T74" fmla="*/ 291 w 291"/>
                  <a:gd name="T75" fmla="*/ 325 h 325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291" h="325">
                    <a:moveTo>
                      <a:pt x="219" y="324"/>
                    </a:moveTo>
                    <a:lnTo>
                      <a:pt x="180" y="324"/>
                    </a:lnTo>
                    <a:lnTo>
                      <a:pt x="141" y="283"/>
                    </a:lnTo>
                    <a:lnTo>
                      <a:pt x="122" y="229"/>
                    </a:lnTo>
                    <a:lnTo>
                      <a:pt x="90" y="168"/>
                    </a:lnTo>
                    <a:lnTo>
                      <a:pt x="51" y="155"/>
                    </a:lnTo>
                    <a:lnTo>
                      <a:pt x="32" y="155"/>
                    </a:lnTo>
                    <a:lnTo>
                      <a:pt x="0" y="135"/>
                    </a:lnTo>
                    <a:lnTo>
                      <a:pt x="0" y="94"/>
                    </a:lnTo>
                    <a:lnTo>
                      <a:pt x="51" y="114"/>
                    </a:lnTo>
                    <a:lnTo>
                      <a:pt x="109" y="114"/>
                    </a:lnTo>
                    <a:lnTo>
                      <a:pt x="161" y="74"/>
                    </a:lnTo>
                    <a:lnTo>
                      <a:pt x="199" y="20"/>
                    </a:lnTo>
                    <a:lnTo>
                      <a:pt x="219" y="0"/>
                    </a:lnTo>
                    <a:lnTo>
                      <a:pt x="232" y="0"/>
                    </a:lnTo>
                    <a:lnTo>
                      <a:pt x="232" y="54"/>
                    </a:lnTo>
                    <a:lnTo>
                      <a:pt x="251" y="114"/>
                    </a:lnTo>
                    <a:lnTo>
                      <a:pt x="270" y="155"/>
                    </a:lnTo>
                    <a:lnTo>
                      <a:pt x="290" y="168"/>
                    </a:lnTo>
                    <a:lnTo>
                      <a:pt x="290" y="189"/>
                    </a:lnTo>
                    <a:lnTo>
                      <a:pt x="270" y="209"/>
                    </a:lnTo>
                    <a:lnTo>
                      <a:pt x="232" y="249"/>
                    </a:lnTo>
                    <a:lnTo>
                      <a:pt x="219" y="303"/>
                    </a:lnTo>
                    <a:lnTo>
                      <a:pt x="219" y="324"/>
                    </a:lnTo>
                  </a:path>
                </a:pathLst>
              </a:custGeom>
              <a:solidFill>
                <a:srgbClr val="DCDCDC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64" name="Freeform 31"/>
              <p:cNvSpPr>
                <a:spLocks/>
              </p:cNvSpPr>
              <p:nvPr/>
            </p:nvSpPr>
            <p:spPr bwMode="gray">
              <a:xfrm>
                <a:off x="5730633" y="1475259"/>
                <a:ext cx="496442" cy="630570"/>
              </a:xfrm>
              <a:custGeom>
                <a:avLst/>
                <a:gdLst>
                  <a:gd name="T0" fmla="*/ 246 w 329"/>
                  <a:gd name="T1" fmla="*/ 256 h 419"/>
                  <a:gd name="T2" fmla="*/ 203 w 329"/>
                  <a:gd name="T3" fmla="*/ 256 h 419"/>
                  <a:gd name="T4" fmla="*/ 188 w 329"/>
                  <a:gd name="T5" fmla="*/ 266 h 419"/>
                  <a:gd name="T6" fmla="*/ 188 w 329"/>
                  <a:gd name="T7" fmla="*/ 282 h 419"/>
                  <a:gd name="T8" fmla="*/ 173 w 329"/>
                  <a:gd name="T9" fmla="*/ 296 h 419"/>
                  <a:gd name="T10" fmla="*/ 164 w 329"/>
                  <a:gd name="T11" fmla="*/ 296 h 419"/>
                  <a:gd name="T12" fmla="*/ 149 w 329"/>
                  <a:gd name="T13" fmla="*/ 282 h 419"/>
                  <a:gd name="T14" fmla="*/ 135 w 329"/>
                  <a:gd name="T15" fmla="*/ 282 h 419"/>
                  <a:gd name="T16" fmla="*/ 120 w 329"/>
                  <a:gd name="T17" fmla="*/ 312 h 419"/>
                  <a:gd name="T18" fmla="*/ 92 w 329"/>
                  <a:gd name="T19" fmla="*/ 296 h 419"/>
                  <a:gd name="T20" fmla="*/ 81 w 329"/>
                  <a:gd name="T21" fmla="*/ 282 h 419"/>
                  <a:gd name="T22" fmla="*/ 92 w 329"/>
                  <a:gd name="T23" fmla="*/ 266 h 419"/>
                  <a:gd name="T24" fmla="*/ 92 w 329"/>
                  <a:gd name="T25" fmla="*/ 226 h 419"/>
                  <a:gd name="T26" fmla="*/ 81 w 329"/>
                  <a:gd name="T27" fmla="*/ 195 h 419"/>
                  <a:gd name="T28" fmla="*/ 81 w 329"/>
                  <a:gd name="T29" fmla="*/ 170 h 419"/>
                  <a:gd name="T30" fmla="*/ 68 w 329"/>
                  <a:gd name="T31" fmla="*/ 156 h 419"/>
                  <a:gd name="T32" fmla="*/ 38 w 329"/>
                  <a:gd name="T33" fmla="*/ 140 h 419"/>
                  <a:gd name="T34" fmla="*/ 24 w 329"/>
                  <a:gd name="T35" fmla="*/ 110 h 419"/>
                  <a:gd name="T36" fmla="*/ 24 w 329"/>
                  <a:gd name="T37" fmla="*/ 85 h 419"/>
                  <a:gd name="T38" fmla="*/ 0 w 329"/>
                  <a:gd name="T39" fmla="*/ 69 h 419"/>
                  <a:gd name="T40" fmla="*/ 9 w 329"/>
                  <a:gd name="T41" fmla="*/ 54 h 419"/>
                  <a:gd name="T42" fmla="*/ 68 w 329"/>
                  <a:gd name="T43" fmla="*/ 69 h 419"/>
                  <a:gd name="T44" fmla="*/ 81 w 329"/>
                  <a:gd name="T45" fmla="*/ 69 h 419"/>
                  <a:gd name="T46" fmla="*/ 92 w 329"/>
                  <a:gd name="T47" fmla="*/ 85 h 419"/>
                  <a:gd name="T48" fmla="*/ 106 w 329"/>
                  <a:gd name="T49" fmla="*/ 54 h 419"/>
                  <a:gd name="T50" fmla="*/ 164 w 329"/>
                  <a:gd name="T51" fmla="*/ 24 h 419"/>
                  <a:gd name="T52" fmla="*/ 164 w 329"/>
                  <a:gd name="T53" fmla="*/ 0 h 419"/>
                  <a:gd name="T54" fmla="*/ 188 w 329"/>
                  <a:gd name="T55" fmla="*/ 10 h 419"/>
                  <a:gd name="T56" fmla="*/ 188 w 329"/>
                  <a:gd name="T57" fmla="*/ 40 h 419"/>
                  <a:gd name="T58" fmla="*/ 203 w 329"/>
                  <a:gd name="T59" fmla="*/ 40 h 419"/>
                  <a:gd name="T60" fmla="*/ 217 w 329"/>
                  <a:gd name="T61" fmla="*/ 69 h 419"/>
                  <a:gd name="T62" fmla="*/ 203 w 329"/>
                  <a:gd name="T63" fmla="*/ 110 h 419"/>
                  <a:gd name="T64" fmla="*/ 217 w 329"/>
                  <a:gd name="T65" fmla="*/ 170 h 419"/>
                  <a:gd name="T66" fmla="*/ 231 w 329"/>
                  <a:gd name="T67" fmla="*/ 181 h 419"/>
                  <a:gd name="T68" fmla="*/ 246 w 329"/>
                  <a:gd name="T69" fmla="*/ 226 h 419"/>
                  <a:gd name="T70" fmla="*/ 246 w 329"/>
                  <a:gd name="T71" fmla="*/ 256 h 419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329"/>
                  <a:gd name="T109" fmla="*/ 0 h 419"/>
                  <a:gd name="T110" fmla="*/ 329 w 329"/>
                  <a:gd name="T111" fmla="*/ 419 h 419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329" h="419">
                    <a:moveTo>
                      <a:pt x="328" y="343"/>
                    </a:moveTo>
                    <a:lnTo>
                      <a:pt x="270" y="343"/>
                    </a:lnTo>
                    <a:lnTo>
                      <a:pt x="250" y="357"/>
                    </a:lnTo>
                    <a:lnTo>
                      <a:pt x="250" y="377"/>
                    </a:lnTo>
                    <a:lnTo>
                      <a:pt x="231" y="397"/>
                    </a:lnTo>
                    <a:lnTo>
                      <a:pt x="218" y="397"/>
                    </a:lnTo>
                    <a:lnTo>
                      <a:pt x="199" y="377"/>
                    </a:lnTo>
                    <a:lnTo>
                      <a:pt x="180" y="377"/>
                    </a:lnTo>
                    <a:lnTo>
                      <a:pt x="160" y="418"/>
                    </a:lnTo>
                    <a:lnTo>
                      <a:pt x="122" y="397"/>
                    </a:lnTo>
                    <a:lnTo>
                      <a:pt x="109" y="377"/>
                    </a:lnTo>
                    <a:lnTo>
                      <a:pt x="122" y="357"/>
                    </a:lnTo>
                    <a:lnTo>
                      <a:pt x="122" y="303"/>
                    </a:lnTo>
                    <a:lnTo>
                      <a:pt x="109" y="262"/>
                    </a:lnTo>
                    <a:lnTo>
                      <a:pt x="109" y="228"/>
                    </a:lnTo>
                    <a:lnTo>
                      <a:pt x="90" y="208"/>
                    </a:lnTo>
                    <a:lnTo>
                      <a:pt x="51" y="188"/>
                    </a:lnTo>
                    <a:lnTo>
                      <a:pt x="32" y="147"/>
                    </a:lnTo>
                    <a:lnTo>
                      <a:pt x="32" y="114"/>
                    </a:lnTo>
                    <a:lnTo>
                      <a:pt x="0" y="93"/>
                    </a:lnTo>
                    <a:lnTo>
                      <a:pt x="12" y="73"/>
                    </a:lnTo>
                    <a:lnTo>
                      <a:pt x="90" y="93"/>
                    </a:lnTo>
                    <a:lnTo>
                      <a:pt x="109" y="93"/>
                    </a:lnTo>
                    <a:lnTo>
                      <a:pt x="122" y="114"/>
                    </a:lnTo>
                    <a:lnTo>
                      <a:pt x="141" y="73"/>
                    </a:lnTo>
                    <a:lnTo>
                      <a:pt x="218" y="32"/>
                    </a:lnTo>
                    <a:lnTo>
                      <a:pt x="218" y="0"/>
                    </a:lnTo>
                    <a:lnTo>
                      <a:pt x="250" y="13"/>
                    </a:lnTo>
                    <a:lnTo>
                      <a:pt x="250" y="53"/>
                    </a:lnTo>
                    <a:lnTo>
                      <a:pt x="270" y="53"/>
                    </a:lnTo>
                    <a:lnTo>
                      <a:pt x="289" y="93"/>
                    </a:lnTo>
                    <a:lnTo>
                      <a:pt x="270" y="147"/>
                    </a:lnTo>
                    <a:lnTo>
                      <a:pt x="289" y="228"/>
                    </a:lnTo>
                    <a:lnTo>
                      <a:pt x="308" y="242"/>
                    </a:lnTo>
                    <a:lnTo>
                      <a:pt x="328" y="303"/>
                    </a:lnTo>
                    <a:lnTo>
                      <a:pt x="328" y="343"/>
                    </a:lnTo>
                  </a:path>
                </a:pathLst>
              </a:custGeom>
              <a:solidFill>
                <a:srgbClr val="DCDCDC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65" name="Freeform 32"/>
              <p:cNvSpPr>
                <a:spLocks/>
              </p:cNvSpPr>
              <p:nvPr/>
            </p:nvSpPr>
            <p:spPr bwMode="gray">
              <a:xfrm>
                <a:off x="4990324" y="1788803"/>
                <a:ext cx="1449264" cy="1175786"/>
              </a:xfrm>
              <a:custGeom>
                <a:avLst/>
                <a:gdLst>
                  <a:gd name="T0" fmla="*/ 449 w 964"/>
                  <a:gd name="T1" fmla="*/ 15 h 783"/>
                  <a:gd name="T2" fmla="*/ 459 w 964"/>
                  <a:gd name="T3" fmla="*/ 70 h 783"/>
                  <a:gd name="T4" fmla="*/ 449 w 964"/>
                  <a:gd name="T5" fmla="*/ 125 h 783"/>
                  <a:gd name="T6" fmla="*/ 488 w 964"/>
                  <a:gd name="T7" fmla="*/ 155 h 783"/>
                  <a:gd name="T8" fmla="*/ 516 w 964"/>
                  <a:gd name="T9" fmla="*/ 125 h 783"/>
                  <a:gd name="T10" fmla="*/ 540 w 964"/>
                  <a:gd name="T11" fmla="*/ 141 h 783"/>
                  <a:gd name="T12" fmla="*/ 555 w 964"/>
                  <a:gd name="T13" fmla="*/ 110 h 783"/>
                  <a:gd name="T14" fmla="*/ 612 w 964"/>
                  <a:gd name="T15" fmla="*/ 100 h 783"/>
                  <a:gd name="T16" fmla="*/ 650 w 964"/>
                  <a:gd name="T17" fmla="*/ 170 h 783"/>
                  <a:gd name="T18" fmla="*/ 708 w 964"/>
                  <a:gd name="T19" fmla="*/ 185 h 783"/>
                  <a:gd name="T20" fmla="*/ 717 w 964"/>
                  <a:gd name="T21" fmla="*/ 225 h 783"/>
                  <a:gd name="T22" fmla="*/ 665 w 964"/>
                  <a:gd name="T23" fmla="*/ 451 h 783"/>
                  <a:gd name="T24" fmla="*/ 650 w 964"/>
                  <a:gd name="T25" fmla="*/ 511 h 783"/>
                  <a:gd name="T26" fmla="*/ 516 w 964"/>
                  <a:gd name="T27" fmla="*/ 511 h 783"/>
                  <a:gd name="T28" fmla="*/ 488 w 964"/>
                  <a:gd name="T29" fmla="*/ 525 h 783"/>
                  <a:gd name="T30" fmla="*/ 473 w 964"/>
                  <a:gd name="T31" fmla="*/ 481 h 783"/>
                  <a:gd name="T32" fmla="*/ 435 w 964"/>
                  <a:gd name="T33" fmla="*/ 466 h 783"/>
                  <a:gd name="T34" fmla="*/ 406 w 964"/>
                  <a:gd name="T35" fmla="*/ 496 h 783"/>
                  <a:gd name="T36" fmla="*/ 368 w 964"/>
                  <a:gd name="T37" fmla="*/ 525 h 783"/>
                  <a:gd name="T38" fmla="*/ 325 w 964"/>
                  <a:gd name="T39" fmla="*/ 551 h 783"/>
                  <a:gd name="T40" fmla="*/ 243 w 964"/>
                  <a:gd name="T41" fmla="*/ 566 h 783"/>
                  <a:gd name="T42" fmla="*/ 148 w 964"/>
                  <a:gd name="T43" fmla="*/ 511 h 783"/>
                  <a:gd name="T44" fmla="*/ 67 w 964"/>
                  <a:gd name="T45" fmla="*/ 496 h 783"/>
                  <a:gd name="T46" fmla="*/ 0 w 964"/>
                  <a:gd name="T47" fmla="*/ 466 h 783"/>
                  <a:gd name="T48" fmla="*/ 28 w 964"/>
                  <a:gd name="T49" fmla="*/ 426 h 783"/>
                  <a:gd name="T50" fmla="*/ 42 w 964"/>
                  <a:gd name="T51" fmla="*/ 380 h 783"/>
                  <a:gd name="T52" fmla="*/ 134 w 964"/>
                  <a:gd name="T53" fmla="*/ 326 h 783"/>
                  <a:gd name="T54" fmla="*/ 161 w 964"/>
                  <a:gd name="T55" fmla="*/ 270 h 783"/>
                  <a:gd name="T56" fmla="*/ 148 w 964"/>
                  <a:gd name="T57" fmla="*/ 155 h 783"/>
                  <a:gd name="T58" fmla="*/ 148 w 964"/>
                  <a:gd name="T59" fmla="*/ 84 h 783"/>
                  <a:gd name="T60" fmla="*/ 177 w 964"/>
                  <a:gd name="T61" fmla="*/ 70 h 783"/>
                  <a:gd name="T62" fmla="*/ 148 w 964"/>
                  <a:gd name="T63" fmla="*/ 41 h 783"/>
                  <a:gd name="T64" fmla="*/ 258 w 964"/>
                  <a:gd name="T65" fmla="*/ 24 h 783"/>
                  <a:gd name="T66" fmla="*/ 287 w 964"/>
                  <a:gd name="T67" fmla="*/ 70 h 783"/>
                  <a:gd name="T68" fmla="*/ 368 w 964"/>
                  <a:gd name="T69" fmla="*/ 70 h 783"/>
                  <a:gd name="T70" fmla="*/ 435 w 964"/>
                  <a:gd name="T71" fmla="*/ 15 h 783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964"/>
                  <a:gd name="T109" fmla="*/ 0 h 783"/>
                  <a:gd name="T110" fmla="*/ 964 w 964"/>
                  <a:gd name="T111" fmla="*/ 783 h 783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964" h="783">
                    <a:moveTo>
                      <a:pt x="584" y="0"/>
                    </a:moveTo>
                    <a:lnTo>
                      <a:pt x="603" y="20"/>
                    </a:lnTo>
                    <a:lnTo>
                      <a:pt x="603" y="54"/>
                    </a:lnTo>
                    <a:lnTo>
                      <a:pt x="616" y="94"/>
                    </a:lnTo>
                    <a:lnTo>
                      <a:pt x="616" y="148"/>
                    </a:lnTo>
                    <a:lnTo>
                      <a:pt x="603" y="168"/>
                    </a:lnTo>
                    <a:lnTo>
                      <a:pt x="616" y="189"/>
                    </a:lnTo>
                    <a:lnTo>
                      <a:pt x="655" y="209"/>
                    </a:lnTo>
                    <a:lnTo>
                      <a:pt x="674" y="168"/>
                    </a:lnTo>
                    <a:lnTo>
                      <a:pt x="693" y="168"/>
                    </a:lnTo>
                    <a:lnTo>
                      <a:pt x="713" y="189"/>
                    </a:lnTo>
                    <a:lnTo>
                      <a:pt x="725" y="189"/>
                    </a:lnTo>
                    <a:lnTo>
                      <a:pt x="745" y="168"/>
                    </a:lnTo>
                    <a:lnTo>
                      <a:pt x="745" y="148"/>
                    </a:lnTo>
                    <a:lnTo>
                      <a:pt x="764" y="135"/>
                    </a:lnTo>
                    <a:lnTo>
                      <a:pt x="822" y="135"/>
                    </a:lnTo>
                    <a:lnTo>
                      <a:pt x="854" y="209"/>
                    </a:lnTo>
                    <a:lnTo>
                      <a:pt x="873" y="229"/>
                    </a:lnTo>
                    <a:lnTo>
                      <a:pt x="912" y="229"/>
                    </a:lnTo>
                    <a:lnTo>
                      <a:pt x="950" y="249"/>
                    </a:lnTo>
                    <a:lnTo>
                      <a:pt x="950" y="282"/>
                    </a:lnTo>
                    <a:lnTo>
                      <a:pt x="963" y="303"/>
                    </a:lnTo>
                    <a:lnTo>
                      <a:pt x="893" y="512"/>
                    </a:lnTo>
                    <a:lnTo>
                      <a:pt x="893" y="607"/>
                    </a:lnTo>
                    <a:lnTo>
                      <a:pt x="873" y="647"/>
                    </a:lnTo>
                    <a:lnTo>
                      <a:pt x="873" y="688"/>
                    </a:lnTo>
                    <a:lnTo>
                      <a:pt x="725" y="688"/>
                    </a:lnTo>
                    <a:lnTo>
                      <a:pt x="693" y="688"/>
                    </a:lnTo>
                    <a:lnTo>
                      <a:pt x="674" y="707"/>
                    </a:lnTo>
                    <a:lnTo>
                      <a:pt x="655" y="707"/>
                    </a:lnTo>
                    <a:lnTo>
                      <a:pt x="655" y="667"/>
                    </a:lnTo>
                    <a:lnTo>
                      <a:pt x="635" y="647"/>
                    </a:lnTo>
                    <a:lnTo>
                      <a:pt x="616" y="647"/>
                    </a:lnTo>
                    <a:lnTo>
                      <a:pt x="584" y="627"/>
                    </a:lnTo>
                    <a:lnTo>
                      <a:pt x="545" y="647"/>
                    </a:lnTo>
                    <a:lnTo>
                      <a:pt x="545" y="667"/>
                    </a:lnTo>
                    <a:lnTo>
                      <a:pt x="526" y="688"/>
                    </a:lnTo>
                    <a:lnTo>
                      <a:pt x="494" y="707"/>
                    </a:lnTo>
                    <a:lnTo>
                      <a:pt x="494" y="721"/>
                    </a:lnTo>
                    <a:lnTo>
                      <a:pt x="436" y="741"/>
                    </a:lnTo>
                    <a:lnTo>
                      <a:pt x="397" y="782"/>
                    </a:lnTo>
                    <a:lnTo>
                      <a:pt x="327" y="761"/>
                    </a:lnTo>
                    <a:lnTo>
                      <a:pt x="275" y="721"/>
                    </a:lnTo>
                    <a:lnTo>
                      <a:pt x="199" y="688"/>
                    </a:lnTo>
                    <a:lnTo>
                      <a:pt x="147" y="667"/>
                    </a:lnTo>
                    <a:lnTo>
                      <a:pt x="90" y="667"/>
                    </a:lnTo>
                    <a:lnTo>
                      <a:pt x="38" y="647"/>
                    </a:lnTo>
                    <a:lnTo>
                      <a:pt x="0" y="627"/>
                    </a:lnTo>
                    <a:lnTo>
                      <a:pt x="19" y="593"/>
                    </a:lnTo>
                    <a:lnTo>
                      <a:pt x="38" y="573"/>
                    </a:lnTo>
                    <a:lnTo>
                      <a:pt x="38" y="553"/>
                    </a:lnTo>
                    <a:lnTo>
                      <a:pt x="57" y="512"/>
                    </a:lnTo>
                    <a:lnTo>
                      <a:pt x="90" y="478"/>
                    </a:lnTo>
                    <a:lnTo>
                      <a:pt x="180" y="438"/>
                    </a:lnTo>
                    <a:lnTo>
                      <a:pt x="199" y="438"/>
                    </a:lnTo>
                    <a:lnTo>
                      <a:pt x="217" y="363"/>
                    </a:lnTo>
                    <a:lnTo>
                      <a:pt x="237" y="249"/>
                    </a:lnTo>
                    <a:lnTo>
                      <a:pt x="199" y="209"/>
                    </a:lnTo>
                    <a:lnTo>
                      <a:pt x="180" y="135"/>
                    </a:lnTo>
                    <a:lnTo>
                      <a:pt x="199" y="114"/>
                    </a:lnTo>
                    <a:lnTo>
                      <a:pt x="237" y="114"/>
                    </a:lnTo>
                    <a:lnTo>
                      <a:pt x="237" y="94"/>
                    </a:lnTo>
                    <a:lnTo>
                      <a:pt x="199" y="74"/>
                    </a:lnTo>
                    <a:lnTo>
                      <a:pt x="199" y="54"/>
                    </a:lnTo>
                    <a:lnTo>
                      <a:pt x="288" y="33"/>
                    </a:lnTo>
                    <a:lnTo>
                      <a:pt x="346" y="33"/>
                    </a:lnTo>
                    <a:lnTo>
                      <a:pt x="365" y="54"/>
                    </a:lnTo>
                    <a:lnTo>
                      <a:pt x="385" y="94"/>
                    </a:lnTo>
                    <a:lnTo>
                      <a:pt x="417" y="114"/>
                    </a:lnTo>
                    <a:lnTo>
                      <a:pt x="494" y="94"/>
                    </a:lnTo>
                    <a:lnTo>
                      <a:pt x="526" y="54"/>
                    </a:lnTo>
                    <a:lnTo>
                      <a:pt x="584" y="20"/>
                    </a:lnTo>
                    <a:lnTo>
                      <a:pt x="584" y="0"/>
                    </a:lnTo>
                  </a:path>
                </a:pathLst>
              </a:custGeom>
              <a:solidFill>
                <a:srgbClr val="DCDCDC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66" name="Freeform 33"/>
              <p:cNvSpPr>
                <a:spLocks/>
              </p:cNvSpPr>
              <p:nvPr/>
            </p:nvSpPr>
            <p:spPr bwMode="gray">
              <a:xfrm>
                <a:off x="6929062" y="1950799"/>
                <a:ext cx="245608" cy="172449"/>
              </a:xfrm>
              <a:custGeom>
                <a:avLst/>
                <a:gdLst>
                  <a:gd name="T0" fmla="*/ 122 w 162"/>
                  <a:gd name="T1" fmla="*/ 15 h 116"/>
                  <a:gd name="T2" fmla="*/ 112 w 162"/>
                  <a:gd name="T3" fmla="*/ 44 h 116"/>
                  <a:gd name="T4" fmla="*/ 83 w 162"/>
                  <a:gd name="T5" fmla="*/ 68 h 116"/>
                  <a:gd name="T6" fmla="*/ 53 w 162"/>
                  <a:gd name="T7" fmla="*/ 84 h 116"/>
                  <a:gd name="T8" fmla="*/ 29 w 162"/>
                  <a:gd name="T9" fmla="*/ 68 h 116"/>
                  <a:gd name="T10" fmla="*/ 0 w 162"/>
                  <a:gd name="T11" fmla="*/ 59 h 116"/>
                  <a:gd name="T12" fmla="*/ 15 w 162"/>
                  <a:gd name="T13" fmla="*/ 15 h 116"/>
                  <a:gd name="T14" fmla="*/ 38 w 162"/>
                  <a:gd name="T15" fmla="*/ 0 h 116"/>
                  <a:gd name="T16" fmla="*/ 53 w 162"/>
                  <a:gd name="T17" fmla="*/ 0 h 116"/>
                  <a:gd name="T18" fmla="*/ 83 w 162"/>
                  <a:gd name="T19" fmla="*/ 15 h 116"/>
                  <a:gd name="T20" fmla="*/ 112 w 162"/>
                  <a:gd name="T21" fmla="*/ 0 h 116"/>
                  <a:gd name="T22" fmla="*/ 122 w 162"/>
                  <a:gd name="T23" fmla="*/ 15 h 11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162"/>
                  <a:gd name="T37" fmla="*/ 0 h 116"/>
                  <a:gd name="T38" fmla="*/ 162 w 162"/>
                  <a:gd name="T39" fmla="*/ 116 h 11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162" h="116">
                    <a:moveTo>
                      <a:pt x="161" y="20"/>
                    </a:moveTo>
                    <a:lnTo>
                      <a:pt x="148" y="60"/>
                    </a:lnTo>
                    <a:lnTo>
                      <a:pt x="109" y="94"/>
                    </a:lnTo>
                    <a:lnTo>
                      <a:pt x="70" y="115"/>
                    </a:lnTo>
                    <a:lnTo>
                      <a:pt x="38" y="94"/>
                    </a:lnTo>
                    <a:lnTo>
                      <a:pt x="0" y="81"/>
                    </a:lnTo>
                    <a:lnTo>
                      <a:pt x="19" y="20"/>
                    </a:lnTo>
                    <a:lnTo>
                      <a:pt x="51" y="0"/>
                    </a:lnTo>
                    <a:lnTo>
                      <a:pt x="70" y="0"/>
                    </a:lnTo>
                    <a:lnTo>
                      <a:pt x="109" y="20"/>
                    </a:lnTo>
                    <a:lnTo>
                      <a:pt x="148" y="0"/>
                    </a:lnTo>
                    <a:lnTo>
                      <a:pt x="161" y="20"/>
                    </a:lnTo>
                  </a:path>
                </a:pathLst>
              </a:custGeom>
              <a:solidFill>
                <a:srgbClr val="DCDCDC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67" name="Freeform 34"/>
              <p:cNvSpPr>
                <a:spLocks/>
              </p:cNvSpPr>
              <p:nvPr/>
            </p:nvSpPr>
            <p:spPr bwMode="gray">
              <a:xfrm>
                <a:off x="6988286" y="1902026"/>
                <a:ext cx="78385" cy="26129"/>
              </a:xfrm>
              <a:custGeom>
                <a:avLst/>
                <a:gdLst>
                  <a:gd name="T0" fmla="*/ 0 w 53"/>
                  <a:gd name="T1" fmla="*/ 12 h 17"/>
                  <a:gd name="T2" fmla="*/ 9 w 53"/>
                  <a:gd name="T3" fmla="*/ 0 h 17"/>
                  <a:gd name="T4" fmla="*/ 23 w 53"/>
                  <a:gd name="T5" fmla="*/ 0 h 17"/>
                  <a:gd name="T6" fmla="*/ 37 w 53"/>
                  <a:gd name="T7" fmla="*/ 12 h 17"/>
                  <a:gd name="T8" fmla="*/ 0 w 53"/>
                  <a:gd name="T9" fmla="*/ 12 h 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3"/>
                  <a:gd name="T16" fmla="*/ 0 h 17"/>
                  <a:gd name="T17" fmla="*/ 53 w 53"/>
                  <a:gd name="T18" fmla="*/ 17 h 1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3" h="17">
                    <a:moveTo>
                      <a:pt x="0" y="16"/>
                    </a:moveTo>
                    <a:lnTo>
                      <a:pt x="13" y="0"/>
                    </a:lnTo>
                    <a:lnTo>
                      <a:pt x="32" y="0"/>
                    </a:lnTo>
                    <a:lnTo>
                      <a:pt x="52" y="16"/>
                    </a:lnTo>
                    <a:lnTo>
                      <a:pt x="0" y="16"/>
                    </a:lnTo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68" name="Freeform 35"/>
              <p:cNvSpPr>
                <a:spLocks/>
              </p:cNvSpPr>
              <p:nvPr/>
            </p:nvSpPr>
            <p:spPr bwMode="gray">
              <a:xfrm>
                <a:off x="6988286" y="1902026"/>
                <a:ext cx="78385" cy="26129"/>
              </a:xfrm>
              <a:custGeom>
                <a:avLst/>
                <a:gdLst>
                  <a:gd name="T0" fmla="*/ 0 w 53"/>
                  <a:gd name="T1" fmla="*/ 12 h 17"/>
                  <a:gd name="T2" fmla="*/ 9 w 53"/>
                  <a:gd name="T3" fmla="*/ 0 h 17"/>
                  <a:gd name="T4" fmla="*/ 23 w 53"/>
                  <a:gd name="T5" fmla="*/ 0 h 17"/>
                  <a:gd name="T6" fmla="*/ 37 w 53"/>
                  <a:gd name="T7" fmla="*/ 12 h 17"/>
                  <a:gd name="T8" fmla="*/ 0 w 53"/>
                  <a:gd name="T9" fmla="*/ 12 h 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3"/>
                  <a:gd name="T16" fmla="*/ 0 h 17"/>
                  <a:gd name="T17" fmla="*/ 53 w 53"/>
                  <a:gd name="T18" fmla="*/ 17 h 1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3" h="17">
                    <a:moveTo>
                      <a:pt x="0" y="16"/>
                    </a:moveTo>
                    <a:lnTo>
                      <a:pt x="13" y="0"/>
                    </a:lnTo>
                    <a:lnTo>
                      <a:pt x="32" y="0"/>
                    </a:lnTo>
                    <a:lnTo>
                      <a:pt x="52" y="16"/>
                    </a:lnTo>
                    <a:lnTo>
                      <a:pt x="0" y="16"/>
                    </a:lnTo>
                  </a:path>
                </a:pathLst>
              </a:custGeom>
              <a:solidFill>
                <a:srgbClr val="DCDCDC"/>
              </a:solidFill>
              <a:ln w="9525">
                <a:solidFill>
                  <a:schemeClr val="bg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pt-BR" dirty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25" name="Group 242"/>
            <p:cNvGrpSpPr/>
            <p:nvPr/>
          </p:nvGrpSpPr>
          <p:grpSpPr>
            <a:xfrm>
              <a:off x="6990482" y="2309284"/>
              <a:ext cx="1498842" cy="2181739"/>
              <a:chOff x="6890418" y="2577882"/>
              <a:chExt cx="1657819" cy="2413149"/>
            </a:xfrm>
          </p:grpSpPr>
          <p:pic>
            <p:nvPicPr>
              <p:cNvPr id="132" name="Picture 2" descr="Resultado de imagem para logo tenda construtora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72191"/>
              <a:stretch/>
            </p:blipFill>
            <p:spPr bwMode="auto">
              <a:xfrm>
                <a:off x="8243135" y="2577882"/>
                <a:ext cx="305102" cy="307060"/>
              </a:xfrm>
              <a:prstGeom prst="ellipse">
                <a:avLst/>
              </a:prstGeom>
              <a:noFill/>
              <a:ln>
                <a:solidFill>
                  <a:schemeClr val="bg1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3" name="Picture 2" descr="Resultado de imagem para logo tenda construtora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72191"/>
              <a:stretch/>
            </p:blipFill>
            <p:spPr bwMode="auto">
              <a:xfrm>
                <a:off x="7406343" y="3574310"/>
                <a:ext cx="305102" cy="307060"/>
              </a:xfrm>
              <a:prstGeom prst="ellipse">
                <a:avLst/>
              </a:prstGeom>
              <a:noFill/>
              <a:ln>
                <a:solidFill>
                  <a:schemeClr val="bg1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4" name="Picture 2" descr="Resultado de imagem para logo tenda construtora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72191"/>
              <a:stretch/>
            </p:blipFill>
            <p:spPr bwMode="auto">
              <a:xfrm>
                <a:off x="7620597" y="3925507"/>
                <a:ext cx="305102" cy="307060"/>
              </a:xfrm>
              <a:prstGeom prst="ellipse">
                <a:avLst/>
              </a:prstGeom>
              <a:noFill/>
              <a:ln>
                <a:solidFill>
                  <a:schemeClr val="bg1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5" name="Picture 2" descr="Resultado de imagem para logo tenda construtora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72191"/>
              <a:stretch/>
            </p:blipFill>
            <p:spPr bwMode="auto">
              <a:xfrm>
                <a:off x="7172065" y="4066822"/>
                <a:ext cx="305102" cy="307060"/>
              </a:xfrm>
              <a:prstGeom prst="ellipse">
                <a:avLst/>
              </a:prstGeom>
              <a:noFill/>
              <a:ln>
                <a:solidFill>
                  <a:schemeClr val="bg1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6" name="Picture 2" descr="Resultado de imagem para logo tenda construtora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72191"/>
              <a:stretch/>
            </p:blipFill>
            <p:spPr bwMode="auto">
              <a:xfrm>
                <a:off x="6890418" y="4683971"/>
                <a:ext cx="305102" cy="307060"/>
              </a:xfrm>
              <a:prstGeom prst="ellipse">
                <a:avLst/>
              </a:prstGeom>
              <a:noFill/>
              <a:ln>
                <a:solidFill>
                  <a:schemeClr val="bg1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7" name="Picture 2" descr="Resultado de imagem para logo tenda construtora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72191"/>
              <a:stretch/>
            </p:blipFill>
            <p:spPr bwMode="auto">
              <a:xfrm>
                <a:off x="7919352" y="2999922"/>
                <a:ext cx="305102" cy="307060"/>
              </a:xfrm>
              <a:prstGeom prst="ellipse">
                <a:avLst/>
              </a:prstGeom>
              <a:noFill/>
              <a:ln>
                <a:solidFill>
                  <a:schemeClr val="bg1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26" name="Espaço Reservado para Conteúdo 3"/>
            <p:cNvSpPr txBox="1">
              <a:spLocks/>
            </p:cNvSpPr>
            <p:nvPr/>
          </p:nvSpPr>
          <p:spPr bwMode="auto">
            <a:xfrm>
              <a:off x="7377598" y="4412093"/>
              <a:ext cx="818992" cy="510475"/>
            </a:xfrm>
            <a:prstGeom prst="wedgeRectCallout">
              <a:avLst>
                <a:gd name="adj1" fmla="val -50186"/>
                <a:gd name="adj2" fmla="val -265128"/>
              </a:avLst>
            </a:prstGeom>
            <a:solidFill>
              <a:schemeClr val="tx1">
                <a:lumMod val="75000"/>
                <a:lumOff val="25000"/>
              </a:schemeClr>
            </a:solidFill>
            <a:ln w="9525" algn="ctr">
              <a:noFill/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/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  <a:noAutofit/>
            </a:bodyPr>
            <a:lstStyle>
              <a:lvl1pPr marL="177800" indent="-1778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SzPct val="65000"/>
                <a:buFont typeface="Arial" charset="0"/>
                <a:buChar char="►"/>
                <a:defRPr sz="12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1pPr>
              <a:lvl2pPr marL="635000" indent="-1778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939598"/>
                </a:buClr>
                <a:buSzPct val="65000"/>
                <a:buFont typeface="Arial" charset="0"/>
                <a:buChar char="̶"/>
                <a:defRPr sz="1200">
                  <a:solidFill>
                    <a:srgbClr val="000000"/>
                  </a:solidFill>
                  <a:latin typeface="+mn-lt"/>
                </a:defRPr>
              </a:lvl2pPr>
              <a:lvl3pPr marL="1092200" indent="-1778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939598"/>
                </a:buClr>
                <a:buSzPct val="65000"/>
                <a:buFont typeface="Arial" charset="0"/>
                <a:buChar char="̶"/>
                <a:defRPr sz="1200">
                  <a:solidFill>
                    <a:srgbClr val="000000"/>
                  </a:solidFill>
                  <a:latin typeface="+mn-lt"/>
                </a:defRPr>
              </a:lvl3pPr>
              <a:lvl4pPr marL="1549400" indent="-1778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939598"/>
                </a:buClr>
                <a:buSzPct val="65000"/>
                <a:buFont typeface="Arial" charset="0"/>
                <a:buChar char="̶"/>
                <a:defRPr sz="1200">
                  <a:solidFill>
                    <a:srgbClr val="000000"/>
                  </a:solidFill>
                  <a:latin typeface="+mn-lt"/>
                </a:defRPr>
              </a:lvl4pPr>
              <a:lvl5pPr marL="20574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939598"/>
                </a:buClr>
                <a:buSzPct val="65000"/>
                <a:buFont typeface="Arial" charset="0"/>
                <a:buChar char="̶"/>
                <a:defRPr sz="1200">
                  <a:solidFill>
                    <a:srgbClr val="000000"/>
                  </a:solidFill>
                  <a:latin typeface="+mn-lt"/>
                </a:defRPr>
              </a:lvl5pPr>
              <a:lvl6pPr marL="25146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939598"/>
                </a:buClr>
                <a:buSzPct val="65000"/>
                <a:buFont typeface="Arial" charset="0"/>
                <a:buChar char="̶"/>
                <a:defRPr sz="1200">
                  <a:solidFill>
                    <a:srgbClr val="000000"/>
                  </a:solidFill>
                  <a:latin typeface="+mn-lt"/>
                </a:defRPr>
              </a:lvl6pPr>
              <a:lvl7pPr marL="29718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939598"/>
                </a:buClr>
                <a:buSzPct val="65000"/>
                <a:buFont typeface="Arial" charset="0"/>
                <a:buChar char="̶"/>
                <a:defRPr sz="1200">
                  <a:solidFill>
                    <a:srgbClr val="000000"/>
                  </a:solidFill>
                  <a:latin typeface="+mn-lt"/>
                </a:defRPr>
              </a:lvl7pPr>
              <a:lvl8pPr marL="3429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939598"/>
                </a:buClr>
                <a:buSzPct val="65000"/>
                <a:buFont typeface="Arial" charset="0"/>
                <a:buChar char="̶"/>
                <a:defRPr sz="1200">
                  <a:solidFill>
                    <a:srgbClr val="000000"/>
                  </a:solidFill>
                  <a:latin typeface="+mn-lt"/>
                </a:defRPr>
              </a:lvl8pPr>
              <a:lvl9pPr marL="3886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939598"/>
                </a:buClr>
                <a:buSzPct val="65000"/>
                <a:buFont typeface="Arial" charset="0"/>
                <a:buChar char="̶"/>
                <a:defRPr sz="1200">
                  <a:solidFill>
                    <a:srgbClr val="000000"/>
                  </a:solidFill>
                  <a:latin typeface="+mn-lt"/>
                </a:defRPr>
              </a:lvl9pPr>
            </a:lstStyle>
            <a:p>
              <a:pPr marL="0" lvl="2" indent="0" algn="ctr">
                <a:spcBef>
                  <a:spcPts val="0"/>
                </a:spcBef>
                <a:buFont typeface="Arial" charset="0"/>
                <a:buNone/>
              </a:pPr>
              <a:r>
                <a:rPr lang="pt-BR" b="1" kern="0" dirty="0" smtClean="0">
                  <a:solidFill>
                    <a:schemeClr val="bg1"/>
                  </a:solidFill>
                </a:rPr>
                <a:t>São Paulo</a:t>
              </a:r>
              <a:endParaRPr lang="pt-BR" b="1" kern="0" dirty="0">
                <a:solidFill>
                  <a:schemeClr val="bg1"/>
                </a:solidFill>
              </a:endParaRPr>
            </a:p>
          </p:txBody>
        </p:sp>
        <p:sp>
          <p:nvSpPr>
            <p:cNvPr id="127" name="Espaço Reservado para Conteúdo 3"/>
            <p:cNvSpPr txBox="1">
              <a:spLocks/>
            </p:cNvSpPr>
            <p:nvPr/>
          </p:nvSpPr>
          <p:spPr bwMode="auto">
            <a:xfrm>
              <a:off x="7550021" y="1661166"/>
              <a:ext cx="804989" cy="287727"/>
            </a:xfrm>
            <a:prstGeom prst="wedgeRectCallout">
              <a:avLst>
                <a:gd name="adj1" fmla="val 45391"/>
                <a:gd name="adj2" fmla="val 206955"/>
              </a:avLst>
            </a:prstGeom>
            <a:solidFill>
              <a:schemeClr val="tx1">
                <a:lumMod val="75000"/>
                <a:lumOff val="25000"/>
              </a:schemeClr>
            </a:solidFill>
            <a:ln w="9525" algn="ctr">
              <a:noFill/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  <a:noAutofit/>
            </a:bodyPr>
            <a:lstStyle>
              <a:lvl1pPr marL="177800" indent="-1778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SzPct val="65000"/>
                <a:buFont typeface="Arial" charset="0"/>
                <a:buChar char="►"/>
                <a:defRPr sz="12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1pPr>
              <a:lvl2pPr marL="635000" indent="-1778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939598"/>
                </a:buClr>
                <a:buSzPct val="65000"/>
                <a:buFont typeface="Arial" charset="0"/>
                <a:buChar char="̶"/>
                <a:defRPr sz="1200">
                  <a:solidFill>
                    <a:srgbClr val="000000"/>
                  </a:solidFill>
                  <a:latin typeface="+mn-lt"/>
                </a:defRPr>
              </a:lvl2pPr>
              <a:lvl3pPr marL="1092200" indent="-1778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939598"/>
                </a:buClr>
                <a:buSzPct val="65000"/>
                <a:buFont typeface="Arial" charset="0"/>
                <a:buChar char="̶"/>
                <a:defRPr sz="1200">
                  <a:solidFill>
                    <a:srgbClr val="000000"/>
                  </a:solidFill>
                  <a:latin typeface="+mn-lt"/>
                </a:defRPr>
              </a:lvl3pPr>
              <a:lvl4pPr marL="1549400" indent="-1778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939598"/>
                </a:buClr>
                <a:buSzPct val="65000"/>
                <a:buFont typeface="Arial" charset="0"/>
                <a:buChar char="̶"/>
                <a:defRPr sz="1200">
                  <a:solidFill>
                    <a:srgbClr val="000000"/>
                  </a:solidFill>
                  <a:latin typeface="+mn-lt"/>
                </a:defRPr>
              </a:lvl4pPr>
              <a:lvl5pPr marL="20574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939598"/>
                </a:buClr>
                <a:buSzPct val="65000"/>
                <a:buFont typeface="Arial" charset="0"/>
                <a:buChar char="̶"/>
                <a:defRPr sz="1200">
                  <a:solidFill>
                    <a:srgbClr val="000000"/>
                  </a:solidFill>
                  <a:latin typeface="+mn-lt"/>
                </a:defRPr>
              </a:lvl5pPr>
              <a:lvl6pPr marL="25146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939598"/>
                </a:buClr>
                <a:buSzPct val="65000"/>
                <a:buFont typeface="Arial" charset="0"/>
                <a:buChar char="̶"/>
                <a:defRPr sz="1200">
                  <a:solidFill>
                    <a:srgbClr val="000000"/>
                  </a:solidFill>
                  <a:latin typeface="+mn-lt"/>
                </a:defRPr>
              </a:lvl6pPr>
              <a:lvl7pPr marL="29718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939598"/>
                </a:buClr>
                <a:buSzPct val="65000"/>
                <a:buFont typeface="Arial" charset="0"/>
                <a:buChar char="̶"/>
                <a:defRPr sz="1200">
                  <a:solidFill>
                    <a:srgbClr val="000000"/>
                  </a:solidFill>
                  <a:latin typeface="+mn-lt"/>
                </a:defRPr>
              </a:lvl7pPr>
              <a:lvl8pPr marL="3429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939598"/>
                </a:buClr>
                <a:buSzPct val="65000"/>
                <a:buFont typeface="Arial" charset="0"/>
                <a:buChar char="̶"/>
                <a:defRPr sz="1200">
                  <a:solidFill>
                    <a:srgbClr val="000000"/>
                  </a:solidFill>
                  <a:latin typeface="+mn-lt"/>
                </a:defRPr>
              </a:lvl8pPr>
              <a:lvl9pPr marL="3886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939598"/>
                </a:buClr>
                <a:buSzPct val="65000"/>
                <a:buFont typeface="Arial" charset="0"/>
                <a:buChar char="̶"/>
                <a:defRPr sz="1200">
                  <a:solidFill>
                    <a:srgbClr val="000000"/>
                  </a:solidFill>
                  <a:latin typeface="+mn-lt"/>
                </a:defRPr>
              </a:lvl9pPr>
            </a:lstStyle>
            <a:p>
              <a:pPr marL="0" lvl="2" indent="0" algn="ctr">
                <a:spcBef>
                  <a:spcPts val="0"/>
                </a:spcBef>
                <a:buFont typeface="Arial" charset="0"/>
                <a:buNone/>
              </a:pPr>
              <a:r>
                <a:rPr lang="pt-BR" sz="1100" b="1" kern="0" dirty="0" smtClean="0">
                  <a:solidFill>
                    <a:schemeClr val="bg1"/>
                  </a:solidFill>
                </a:rPr>
                <a:t>Recife</a:t>
              </a:r>
            </a:p>
          </p:txBody>
        </p:sp>
        <p:sp>
          <p:nvSpPr>
            <p:cNvPr id="128" name="Espaço Reservado para Conteúdo 3"/>
            <p:cNvSpPr txBox="1">
              <a:spLocks/>
            </p:cNvSpPr>
            <p:nvPr/>
          </p:nvSpPr>
          <p:spPr bwMode="auto">
            <a:xfrm>
              <a:off x="6855735" y="2160295"/>
              <a:ext cx="804989" cy="287727"/>
            </a:xfrm>
            <a:prstGeom prst="wedgeRectCallout">
              <a:avLst>
                <a:gd name="adj1" fmla="val 100392"/>
                <a:gd name="adj2" fmla="val 188114"/>
              </a:avLst>
            </a:prstGeom>
            <a:solidFill>
              <a:schemeClr val="tx1">
                <a:lumMod val="75000"/>
                <a:lumOff val="25000"/>
              </a:schemeClr>
            </a:solidFill>
            <a:ln w="9525" algn="ctr">
              <a:noFill/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/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  <a:noAutofit/>
            </a:bodyPr>
            <a:lstStyle>
              <a:lvl1pPr marL="177800" indent="-1778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SzPct val="65000"/>
                <a:buFont typeface="Arial" charset="0"/>
                <a:buChar char="►"/>
                <a:defRPr sz="12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1pPr>
              <a:lvl2pPr marL="635000" indent="-1778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939598"/>
                </a:buClr>
                <a:buSzPct val="65000"/>
                <a:buFont typeface="Arial" charset="0"/>
                <a:buChar char="̶"/>
                <a:defRPr sz="1200">
                  <a:solidFill>
                    <a:srgbClr val="000000"/>
                  </a:solidFill>
                  <a:latin typeface="+mn-lt"/>
                </a:defRPr>
              </a:lvl2pPr>
              <a:lvl3pPr marL="1092200" indent="-1778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939598"/>
                </a:buClr>
                <a:buSzPct val="65000"/>
                <a:buFont typeface="Arial" charset="0"/>
                <a:buChar char="̶"/>
                <a:defRPr sz="1200">
                  <a:solidFill>
                    <a:srgbClr val="000000"/>
                  </a:solidFill>
                  <a:latin typeface="+mn-lt"/>
                </a:defRPr>
              </a:lvl3pPr>
              <a:lvl4pPr marL="1549400" indent="-1778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939598"/>
                </a:buClr>
                <a:buSzPct val="65000"/>
                <a:buFont typeface="Arial" charset="0"/>
                <a:buChar char="̶"/>
                <a:defRPr sz="1200">
                  <a:solidFill>
                    <a:srgbClr val="000000"/>
                  </a:solidFill>
                  <a:latin typeface="+mn-lt"/>
                </a:defRPr>
              </a:lvl4pPr>
              <a:lvl5pPr marL="20574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939598"/>
                </a:buClr>
                <a:buSzPct val="65000"/>
                <a:buFont typeface="Arial" charset="0"/>
                <a:buChar char="̶"/>
                <a:defRPr sz="1200">
                  <a:solidFill>
                    <a:srgbClr val="000000"/>
                  </a:solidFill>
                  <a:latin typeface="+mn-lt"/>
                </a:defRPr>
              </a:lvl5pPr>
              <a:lvl6pPr marL="25146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939598"/>
                </a:buClr>
                <a:buSzPct val="65000"/>
                <a:buFont typeface="Arial" charset="0"/>
                <a:buChar char="̶"/>
                <a:defRPr sz="1200">
                  <a:solidFill>
                    <a:srgbClr val="000000"/>
                  </a:solidFill>
                  <a:latin typeface="+mn-lt"/>
                </a:defRPr>
              </a:lvl6pPr>
              <a:lvl7pPr marL="29718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939598"/>
                </a:buClr>
                <a:buSzPct val="65000"/>
                <a:buFont typeface="Arial" charset="0"/>
                <a:buChar char="̶"/>
                <a:defRPr sz="1200">
                  <a:solidFill>
                    <a:srgbClr val="000000"/>
                  </a:solidFill>
                  <a:latin typeface="+mn-lt"/>
                </a:defRPr>
              </a:lvl7pPr>
              <a:lvl8pPr marL="3429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939598"/>
                </a:buClr>
                <a:buSzPct val="65000"/>
                <a:buFont typeface="Arial" charset="0"/>
                <a:buChar char="̶"/>
                <a:defRPr sz="1200">
                  <a:solidFill>
                    <a:srgbClr val="000000"/>
                  </a:solidFill>
                  <a:latin typeface="+mn-lt"/>
                </a:defRPr>
              </a:lvl8pPr>
              <a:lvl9pPr marL="3886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939598"/>
                </a:buClr>
                <a:buSzPct val="65000"/>
                <a:buFont typeface="Arial" charset="0"/>
                <a:buChar char="̶"/>
                <a:defRPr sz="1200">
                  <a:solidFill>
                    <a:srgbClr val="000000"/>
                  </a:solidFill>
                  <a:latin typeface="+mn-lt"/>
                </a:defRPr>
              </a:lvl9pPr>
            </a:lstStyle>
            <a:p>
              <a:pPr marL="0" lvl="2" indent="0" algn="ctr">
                <a:spcBef>
                  <a:spcPts val="0"/>
                </a:spcBef>
                <a:buFont typeface="Arial" charset="0"/>
                <a:buNone/>
              </a:pPr>
              <a:r>
                <a:rPr lang="pt-BR" b="1" kern="0" dirty="0" smtClean="0">
                  <a:solidFill>
                    <a:schemeClr val="bg1"/>
                  </a:solidFill>
                </a:rPr>
                <a:t>Salvador</a:t>
              </a:r>
              <a:endParaRPr lang="pt-BR" b="1" kern="0" dirty="0">
                <a:solidFill>
                  <a:schemeClr val="bg1"/>
                </a:solidFill>
              </a:endParaRPr>
            </a:p>
          </p:txBody>
        </p:sp>
        <p:sp>
          <p:nvSpPr>
            <p:cNvPr id="129" name="Espaço Reservado para Conteúdo 3"/>
            <p:cNvSpPr txBox="1">
              <a:spLocks/>
            </p:cNvSpPr>
            <p:nvPr/>
          </p:nvSpPr>
          <p:spPr bwMode="auto">
            <a:xfrm>
              <a:off x="6376396" y="2581491"/>
              <a:ext cx="861079" cy="479614"/>
            </a:xfrm>
            <a:prstGeom prst="wedgeRectCallout">
              <a:avLst>
                <a:gd name="adj1" fmla="val 84678"/>
                <a:gd name="adj2" fmla="val 156710"/>
              </a:avLst>
            </a:prstGeom>
            <a:solidFill>
              <a:schemeClr val="tx1">
                <a:lumMod val="75000"/>
                <a:lumOff val="25000"/>
              </a:schemeClr>
            </a:solidFill>
            <a:ln w="9525" algn="ctr">
              <a:noFill/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/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  <a:noAutofit/>
            </a:bodyPr>
            <a:lstStyle>
              <a:lvl1pPr marL="177800" indent="-1778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SzPct val="65000"/>
                <a:buFont typeface="Arial" charset="0"/>
                <a:buChar char="►"/>
                <a:defRPr sz="12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1pPr>
              <a:lvl2pPr marL="635000" indent="-1778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939598"/>
                </a:buClr>
                <a:buSzPct val="65000"/>
                <a:buFont typeface="Arial" charset="0"/>
                <a:buChar char="̶"/>
                <a:defRPr sz="1200">
                  <a:solidFill>
                    <a:srgbClr val="000000"/>
                  </a:solidFill>
                  <a:latin typeface="+mn-lt"/>
                </a:defRPr>
              </a:lvl2pPr>
              <a:lvl3pPr marL="1092200" indent="-1778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939598"/>
                </a:buClr>
                <a:buSzPct val="65000"/>
                <a:buFont typeface="Arial" charset="0"/>
                <a:buChar char="̶"/>
                <a:defRPr sz="1200">
                  <a:solidFill>
                    <a:srgbClr val="000000"/>
                  </a:solidFill>
                  <a:latin typeface="+mn-lt"/>
                </a:defRPr>
              </a:lvl3pPr>
              <a:lvl4pPr marL="1549400" indent="-1778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939598"/>
                </a:buClr>
                <a:buSzPct val="65000"/>
                <a:buFont typeface="Arial" charset="0"/>
                <a:buChar char="̶"/>
                <a:defRPr sz="1200">
                  <a:solidFill>
                    <a:srgbClr val="000000"/>
                  </a:solidFill>
                  <a:latin typeface="+mn-lt"/>
                </a:defRPr>
              </a:lvl4pPr>
              <a:lvl5pPr marL="20574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939598"/>
                </a:buClr>
                <a:buSzPct val="65000"/>
                <a:buFont typeface="Arial" charset="0"/>
                <a:buChar char="̶"/>
                <a:defRPr sz="1200">
                  <a:solidFill>
                    <a:srgbClr val="000000"/>
                  </a:solidFill>
                  <a:latin typeface="+mn-lt"/>
                </a:defRPr>
              </a:lvl5pPr>
              <a:lvl6pPr marL="25146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939598"/>
                </a:buClr>
                <a:buSzPct val="65000"/>
                <a:buFont typeface="Arial" charset="0"/>
                <a:buChar char="̶"/>
                <a:defRPr sz="1200">
                  <a:solidFill>
                    <a:srgbClr val="000000"/>
                  </a:solidFill>
                  <a:latin typeface="+mn-lt"/>
                </a:defRPr>
              </a:lvl6pPr>
              <a:lvl7pPr marL="29718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939598"/>
                </a:buClr>
                <a:buSzPct val="65000"/>
                <a:buFont typeface="Arial" charset="0"/>
                <a:buChar char="̶"/>
                <a:defRPr sz="1200">
                  <a:solidFill>
                    <a:srgbClr val="000000"/>
                  </a:solidFill>
                  <a:latin typeface="+mn-lt"/>
                </a:defRPr>
              </a:lvl7pPr>
              <a:lvl8pPr marL="3429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939598"/>
                </a:buClr>
                <a:buSzPct val="65000"/>
                <a:buFont typeface="Arial" charset="0"/>
                <a:buChar char="̶"/>
                <a:defRPr sz="1200">
                  <a:solidFill>
                    <a:srgbClr val="000000"/>
                  </a:solidFill>
                  <a:latin typeface="+mn-lt"/>
                </a:defRPr>
              </a:lvl8pPr>
              <a:lvl9pPr marL="3886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939598"/>
                </a:buClr>
                <a:buSzPct val="65000"/>
                <a:buFont typeface="Arial" charset="0"/>
                <a:buChar char="̶"/>
                <a:defRPr sz="1200">
                  <a:solidFill>
                    <a:srgbClr val="000000"/>
                  </a:solidFill>
                  <a:latin typeface="+mn-lt"/>
                </a:defRPr>
              </a:lvl9pPr>
            </a:lstStyle>
            <a:p>
              <a:pPr marL="0" lvl="2" indent="0" algn="ctr">
                <a:spcBef>
                  <a:spcPts val="0"/>
                </a:spcBef>
                <a:buFont typeface="Arial" charset="0"/>
                <a:buNone/>
              </a:pPr>
              <a:r>
                <a:rPr lang="pt-BR" b="1" kern="0" dirty="0" smtClean="0">
                  <a:solidFill>
                    <a:schemeClr val="bg1"/>
                  </a:solidFill>
                </a:rPr>
                <a:t>Belo Horizonte</a:t>
              </a:r>
              <a:endParaRPr lang="pt-BR" b="1" kern="0" dirty="0">
                <a:solidFill>
                  <a:schemeClr val="bg1"/>
                </a:solidFill>
              </a:endParaRPr>
            </a:p>
          </p:txBody>
        </p:sp>
        <p:sp>
          <p:nvSpPr>
            <p:cNvPr id="130" name="Espaço Reservado para Conteúdo 3"/>
            <p:cNvSpPr txBox="1">
              <a:spLocks/>
            </p:cNvSpPr>
            <p:nvPr/>
          </p:nvSpPr>
          <p:spPr bwMode="auto">
            <a:xfrm>
              <a:off x="5681251" y="4250161"/>
              <a:ext cx="973484" cy="423099"/>
            </a:xfrm>
            <a:prstGeom prst="wedgeRectCallout">
              <a:avLst>
                <a:gd name="adj1" fmla="val 102187"/>
                <a:gd name="adj2" fmla="val -52658"/>
              </a:avLst>
            </a:prstGeom>
            <a:solidFill>
              <a:schemeClr val="tx1">
                <a:lumMod val="75000"/>
                <a:lumOff val="25000"/>
              </a:schemeClr>
            </a:solidFill>
            <a:ln w="9525" algn="ctr">
              <a:noFill/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/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  <a:noAutofit/>
            </a:bodyPr>
            <a:lstStyle>
              <a:lvl1pPr marL="177800" indent="-1778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SzPct val="65000"/>
                <a:buFont typeface="Arial" charset="0"/>
                <a:buChar char="►"/>
                <a:defRPr sz="12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1pPr>
              <a:lvl2pPr marL="635000" indent="-1778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939598"/>
                </a:buClr>
                <a:buSzPct val="65000"/>
                <a:buFont typeface="Arial" charset="0"/>
                <a:buChar char="̶"/>
                <a:defRPr sz="1200">
                  <a:solidFill>
                    <a:srgbClr val="000000"/>
                  </a:solidFill>
                  <a:latin typeface="+mn-lt"/>
                </a:defRPr>
              </a:lvl2pPr>
              <a:lvl3pPr marL="1092200" indent="-1778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939598"/>
                </a:buClr>
                <a:buSzPct val="65000"/>
                <a:buFont typeface="Arial" charset="0"/>
                <a:buChar char="̶"/>
                <a:defRPr sz="1200">
                  <a:solidFill>
                    <a:srgbClr val="000000"/>
                  </a:solidFill>
                  <a:latin typeface="+mn-lt"/>
                </a:defRPr>
              </a:lvl3pPr>
              <a:lvl4pPr marL="1549400" indent="-1778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939598"/>
                </a:buClr>
                <a:buSzPct val="65000"/>
                <a:buFont typeface="Arial" charset="0"/>
                <a:buChar char="̶"/>
                <a:defRPr sz="1200">
                  <a:solidFill>
                    <a:srgbClr val="000000"/>
                  </a:solidFill>
                  <a:latin typeface="+mn-lt"/>
                </a:defRPr>
              </a:lvl4pPr>
              <a:lvl5pPr marL="20574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939598"/>
                </a:buClr>
                <a:buSzPct val="65000"/>
                <a:buFont typeface="Arial" charset="0"/>
                <a:buChar char="̶"/>
                <a:defRPr sz="1200">
                  <a:solidFill>
                    <a:srgbClr val="000000"/>
                  </a:solidFill>
                  <a:latin typeface="+mn-lt"/>
                </a:defRPr>
              </a:lvl5pPr>
              <a:lvl6pPr marL="25146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939598"/>
                </a:buClr>
                <a:buSzPct val="65000"/>
                <a:buFont typeface="Arial" charset="0"/>
                <a:buChar char="̶"/>
                <a:defRPr sz="1200">
                  <a:solidFill>
                    <a:srgbClr val="000000"/>
                  </a:solidFill>
                  <a:latin typeface="+mn-lt"/>
                </a:defRPr>
              </a:lvl6pPr>
              <a:lvl7pPr marL="29718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939598"/>
                </a:buClr>
                <a:buSzPct val="65000"/>
                <a:buFont typeface="Arial" charset="0"/>
                <a:buChar char="̶"/>
                <a:defRPr sz="1200">
                  <a:solidFill>
                    <a:srgbClr val="000000"/>
                  </a:solidFill>
                  <a:latin typeface="+mn-lt"/>
                </a:defRPr>
              </a:lvl7pPr>
              <a:lvl8pPr marL="3429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939598"/>
                </a:buClr>
                <a:buSzPct val="65000"/>
                <a:buFont typeface="Arial" charset="0"/>
                <a:buChar char="̶"/>
                <a:defRPr sz="1200">
                  <a:solidFill>
                    <a:srgbClr val="000000"/>
                  </a:solidFill>
                  <a:latin typeface="+mn-lt"/>
                </a:defRPr>
              </a:lvl8pPr>
              <a:lvl9pPr marL="3886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939598"/>
                </a:buClr>
                <a:buSzPct val="65000"/>
                <a:buFont typeface="Arial" charset="0"/>
                <a:buChar char="̶"/>
                <a:defRPr sz="1200">
                  <a:solidFill>
                    <a:srgbClr val="000000"/>
                  </a:solidFill>
                  <a:latin typeface="+mn-lt"/>
                </a:defRPr>
              </a:lvl9pPr>
            </a:lstStyle>
            <a:p>
              <a:pPr marL="0" lvl="2" indent="0" algn="ctr">
                <a:spcBef>
                  <a:spcPts val="0"/>
                </a:spcBef>
                <a:buFont typeface="Arial" charset="0"/>
                <a:buNone/>
              </a:pPr>
              <a:r>
                <a:rPr lang="pt-BR" b="1" kern="0" dirty="0" smtClean="0">
                  <a:solidFill>
                    <a:schemeClr val="bg1"/>
                  </a:solidFill>
                </a:rPr>
                <a:t>Porto Alegre</a:t>
              </a:r>
              <a:endParaRPr lang="pt-BR" b="1" kern="0" dirty="0">
                <a:solidFill>
                  <a:schemeClr val="bg1"/>
                </a:solidFill>
              </a:endParaRPr>
            </a:p>
          </p:txBody>
        </p:sp>
        <p:sp>
          <p:nvSpPr>
            <p:cNvPr id="131" name="Espaço Reservado para Conteúdo 3"/>
            <p:cNvSpPr txBox="1">
              <a:spLocks/>
            </p:cNvSpPr>
            <p:nvPr/>
          </p:nvSpPr>
          <p:spPr bwMode="auto">
            <a:xfrm>
              <a:off x="7934762" y="3833967"/>
              <a:ext cx="804988" cy="416193"/>
            </a:xfrm>
            <a:prstGeom prst="wedgeRectCallout">
              <a:avLst>
                <a:gd name="adj1" fmla="val -68556"/>
                <a:gd name="adj2" fmla="val -139489"/>
              </a:avLst>
            </a:prstGeom>
            <a:solidFill>
              <a:schemeClr val="tx1">
                <a:lumMod val="75000"/>
                <a:lumOff val="25000"/>
              </a:schemeClr>
            </a:solidFill>
            <a:ln w="9525" algn="ctr">
              <a:noFill/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/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  <a:noAutofit/>
            </a:bodyPr>
            <a:lstStyle>
              <a:lvl1pPr marL="177800" indent="-1778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SzPct val="65000"/>
                <a:buFont typeface="Arial" charset="0"/>
                <a:buChar char="►"/>
                <a:defRPr sz="12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1pPr>
              <a:lvl2pPr marL="635000" indent="-1778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939598"/>
                </a:buClr>
                <a:buSzPct val="65000"/>
                <a:buFont typeface="Arial" charset="0"/>
                <a:buChar char="̶"/>
                <a:defRPr sz="1200">
                  <a:solidFill>
                    <a:srgbClr val="000000"/>
                  </a:solidFill>
                  <a:latin typeface="+mn-lt"/>
                </a:defRPr>
              </a:lvl2pPr>
              <a:lvl3pPr marL="1092200" indent="-1778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939598"/>
                </a:buClr>
                <a:buSzPct val="65000"/>
                <a:buFont typeface="Arial" charset="0"/>
                <a:buChar char="̶"/>
                <a:defRPr sz="1200">
                  <a:solidFill>
                    <a:srgbClr val="000000"/>
                  </a:solidFill>
                  <a:latin typeface="+mn-lt"/>
                </a:defRPr>
              </a:lvl3pPr>
              <a:lvl4pPr marL="1549400" indent="-1778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939598"/>
                </a:buClr>
                <a:buSzPct val="65000"/>
                <a:buFont typeface="Arial" charset="0"/>
                <a:buChar char="̶"/>
                <a:defRPr sz="1200">
                  <a:solidFill>
                    <a:srgbClr val="000000"/>
                  </a:solidFill>
                  <a:latin typeface="+mn-lt"/>
                </a:defRPr>
              </a:lvl4pPr>
              <a:lvl5pPr marL="20574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939598"/>
                </a:buClr>
                <a:buSzPct val="65000"/>
                <a:buFont typeface="Arial" charset="0"/>
                <a:buChar char="̶"/>
                <a:defRPr sz="1200">
                  <a:solidFill>
                    <a:srgbClr val="000000"/>
                  </a:solidFill>
                  <a:latin typeface="+mn-lt"/>
                </a:defRPr>
              </a:lvl5pPr>
              <a:lvl6pPr marL="25146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939598"/>
                </a:buClr>
                <a:buSzPct val="65000"/>
                <a:buFont typeface="Arial" charset="0"/>
                <a:buChar char="̶"/>
                <a:defRPr sz="1200">
                  <a:solidFill>
                    <a:srgbClr val="000000"/>
                  </a:solidFill>
                  <a:latin typeface="+mn-lt"/>
                </a:defRPr>
              </a:lvl6pPr>
              <a:lvl7pPr marL="29718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939598"/>
                </a:buClr>
                <a:buSzPct val="65000"/>
                <a:buFont typeface="Arial" charset="0"/>
                <a:buChar char="̶"/>
                <a:defRPr sz="1200">
                  <a:solidFill>
                    <a:srgbClr val="000000"/>
                  </a:solidFill>
                  <a:latin typeface="+mn-lt"/>
                </a:defRPr>
              </a:lvl7pPr>
              <a:lvl8pPr marL="3429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939598"/>
                </a:buClr>
                <a:buSzPct val="65000"/>
                <a:buFont typeface="Arial" charset="0"/>
                <a:buChar char="̶"/>
                <a:defRPr sz="1200">
                  <a:solidFill>
                    <a:srgbClr val="000000"/>
                  </a:solidFill>
                  <a:latin typeface="+mn-lt"/>
                </a:defRPr>
              </a:lvl8pPr>
              <a:lvl9pPr marL="3886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939598"/>
                </a:buClr>
                <a:buSzPct val="65000"/>
                <a:buFont typeface="Arial" charset="0"/>
                <a:buChar char="̶"/>
                <a:defRPr sz="1200">
                  <a:solidFill>
                    <a:srgbClr val="000000"/>
                  </a:solidFill>
                  <a:latin typeface="+mn-lt"/>
                </a:defRPr>
              </a:lvl9pPr>
            </a:lstStyle>
            <a:p>
              <a:pPr marL="0" lvl="2" indent="0" algn="ctr">
                <a:spcBef>
                  <a:spcPts val="0"/>
                </a:spcBef>
                <a:buFont typeface="Arial" charset="0"/>
                <a:buNone/>
              </a:pPr>
              <a:r>
                <a:rPr lang="pt-BR" b="1" kern="0" dirty="0" smtClean="0">
                  <a:solidFill>
                    <a:schemeClr val="bg1"/>
                  </a:solidFill>
                </a:rPr>
                <a:t>Rio de Janeiro</a:t>
              </a:r>
              <a:endParaRPr lang="pt-BR" b="1" kern="0" dirty="0">
                <a:solidFill>
                  <a:schemeClr val="bg1"/>
                </a:solidFill>
              </a:endParaRPr>
            </a:p>
          </p:txBody>
        </p:sp>
      </p:grpSp>
      <p:sp>
        <p:nvSpPr>
          <p:cNvPr id="266" name="Retângulo de cantos arredondados 265"/>
          <p:cNvSpPr/>
          <p:nvPr/>
        </p:nvSpPr>
        <p:spPr>
          <a:xfrm>
            <a:off x="4587213" y="1159625"/>
            <a:ext cx="4377275" cy="3061463"/>
          </a:xfrm>
          <a:prstGeom prst="roundRect">
            <a:avLst>
              <a:gd name="adj" fmla="val 9002"/>
            </a:avLst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271" name="Group 13"/>
          <p:cNvGrpSpPr/>
          <p:nvPr/>
        </p:nvGrpSpPr>
        <p:grpSpPr>
          <a:xfrm>
            <a:off x="6142447" y="4355056"/>
            <a:ext cx="1344294" cy="2170288"/>
            <a:chOff x="4736012" y="4355056"/>
            <a:chExt cx="1344294" cy="1989782"/>
          </a:xfrm>
        </p:grpSpPr>
        <p:sp>
          <p:nvSpPr>
            <p:cNvPr id="272" name="Rectangle 293"/>
            <p:cNvSpPr/>
            <p:nvPr/>
          </p:nvSpPr>
          <p:spPr bwMode="auto">
            <a:xfrm>
              <a:off x="4736012" y="4355056"/>
              <a:ext cx="1344294" cy="1989782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solidFill>
                <a:srgbClr val="A5A5A5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180000" rIns="91440" bIns="216000" numCol="1" rtlCol="0" anchor="b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6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525252"/>
                  </a:solidFill>
                  <a:effectLst/>
                  <a:uLnTx/>
                  <a:uFillTx/>
                  <a:latin typeface="Arial Black" panose="020B0A04020102020204" pitchFamily="34" charset="0"/>
                  <a:cs typeface="Arial" charset="0"/>
                </a:rPr>
                <a:t>~R$ 1,1 bilhões</a:t>
              </a:r>
              <a:endParaRPr kumimoji="0" lang="pt-BR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525252"/>
                </a:solidFill>
                <a:effectLst/>
                <a:uLnTx/>
                <a:uFillTx/>
                <a:latin typeface="Arial Black" panose="020B0A04020102020204" pitchFamily="34" charset="0"/>
                <a:cs typeface="Arial" charset="0"/>
              </a:endParaRP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525252"/>
                  </a:solidFill>
                  <a:effectLst/>
                  <a:uLnTx/>
                  <a:uFillTx/>
                  <a:latin typeface="Arial"/>
                  <a:cs typeface="Arial" charset="0"/>
                </a:rPr>
                <a:t>Vendas Líquidas </a:t>
              </a:r>
            </a:p>
          </p:txBody>
        </p:sp>
        <p:grpSp>
          <p:nvGrpSpPr>
            <p:cNvPr id="273" name="Group 9"/>
            <p:cNvGrpSpPr/>
            <p:nvPr/>
          </p:nvGrpSpPr>
          <p:grpSpPr>
            <a:xfrm>
              <a:off x="4838462" y="4677704"/>
              <a:ext cx="1125404" cy="739427"/>
              <a:chOff x="4989124" y="4726554"/>
              <a:chExt cx="1193470" cy="672206"/>
            </a:xfrm>
          </p:grpSpPr>
          <p:pic>
            <p:nvPicPr>
              <p:cNvPr id="274" name="Picture 294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824152" y="4929683"/>
                <a:ext cx="358442" cy="358442"/>
              </a:xfrm>
              <a:prstGeom prst="rect">
                <a:avLst/>
              </a:prstGeom>
            </p:spPr>
          </p:pic>
          <p:cxnSp>
            <p:nvCxnSpPr>
              <p:cNvPr id="275" name="Straight Connector 298"/>
              <p:cNvCxnSpPr/>
              <p:nvPr/>
            </p:nvCxnSpPr>
            <p:spPr bwMode="auto">
              <a:xfrm>
                <a:off x="4989124" y="5388598"/>
                <a:ext cx="1185372" cy="0"/>
              </a:xfrm>
              <a:prstGeom prst="line">
                <a:avLst/>
              </a:prstGeom>
              <a:solidFill>
                <a:srgbClr val="A5A5A5"/>
              </a:solidFill>
              <a:ln w="9525" cap="flat" cmpd="sng" algn="ctr">
                <a:solidFill>
                  <a:srgbClr val="A5A5A5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grpSp>
            <p:nvGrpSpPr>
              <p:cNvPr id="276" name="Group 346"/>
              <p:cNvGrpSpPr/>
              <p:nvPr/>
            </p:nvGrpSpPr>
            <p:grpSpPr>
              <a:xfrm>
                <a:off x="5481795" y="4726554"/>
                <a:ext cx="461588" cy="672206"/>
                <a:chOff x="6948907" y="3431399"/>
                <a:chExt cx="1928167" cy="3088776"/>
              </a:xfrm>
            </p:grpSpPr>
            <p:sp>
              <p:nvSpPr>
                <p:cNvPr id="300" name="Freeform 617"/>
                <p:cNvSpPr>
                  <a:spLocks/>
                </p:cNvSpPr>
                <p:nvPr/>
              </p:nvSpPr>
              <p:spPr bwMode="auto">
                <a:xfrm>
                  <a:off x="6953172" y="4375074"/>
                  <a:ext cx="171658" cy="242368"/>
                </a:xfrm>
                <a:custGeom>
                  <a:avLst/>
                  <a:gdLst>
                    <a:gd name="T0" fmla="*/ 780 w 803"/>
                    <a:gd name="T1" fmla="*/ 115 h 1204"/>
                    <a:gd name="T2" fmla="*/ 0 w 803"/>
                    <a:gd name="T3" fmla="*/ 0 h 1204"/>
                    <a:gd name="T4" fmla="*/ 0 w 803"/>
                    <a:gd name="T5" fmla="*/ 1089 h 1204"/>
                    <a:gd name="T6" fmla="*/ 803 w 803"/>
                    <a:gd name="T7" fmla="*/ 1204 h 1204"/>
                    <a:gd name="T8" fmla="*/ 780 w 803"/>
                    <a:gd name="T9" fmla="*/ 115 h 12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03" h="1204">
                      <a:moveTo>
                        <a:pt x="780" y="115"/>
                      </a:moveTo>
                      <a:lnTo>
                        <a:pt x="0" y="0"/>
                      </a:lnTo>
                      <a:lnTo>
                        <a:pt x="0" y="1089"/>
                      </a:lnTo>
                      <a:lnTo>
                        <a:pt x="803" y="1204"/>
                      </a:lnTo>
                      <a:lnTo>
                        <a:pt x="780" y="11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</a:endParaRPr>
                </a:p>
              </p:txBody>
            </p:sp>
            <p:sp>
              <p:nvSpPr>
                <p:cNvPr id="301" name="Freeform 618"/>
                <p:cNvSpPr>
                  <a:spLocks/>
                </p:cNvSpPr>
                <p:nvPr/>
              </p:nvSpPr>
              <p:spPr bwMode="auto">
                <a:xfrm>
                  <a:off x="6958503" y="4813547"/>
                  <a:ext cx="171658" cy="259463"/>
                </a:xfrm>
                <a:custGeom>
                  <a:avLst/>
                  <a:gdLst>
                    <a:gd name="T0" fmla="*/ 781 w 804"/>
                    <a:gd name="T1" fmla="*/ 114 h 1290"/>
                    <a:gd name="T2" fmla="*/ 0 w 804"/>
                    <a:gd name="T3" fmla="*/ 0 h 1290"/>
                    <a:gd name="T4" fmla="*/ 0 w 804"/>
                    <a:gd name="T5" fmla="*/ 1176 h 1290"/>
                    <a:gd name="T6" fmla="*/ 804 w 804"/>
                    <a:gd name="T7" fmla="*/ 1290 h 1290"/>
                    <a:gd name="T8" fmla="*/ 781 w 804"/>
                    <a:gd name="T9" fmla="*/ 114 h 129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04" h="1290">
                      <a:moveTo>
                        <a:pt x="781" y="114"/>
                      </a:moveTo>
                      <a:lnTo>
                        <a:pt x="0" y="0"/>
                      </a:lnTo>
                      <a:lnTo>
                        <a:pt x="0" y="1176"/>
                      </a:lnTo>
                      <a:lnTo>
                        <a:pt x="804" y="1290"/>
                      </a:lnTo>
                      <a:lnTo>
                        <a:pt x="781" y="11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</a:endParaRPr>
                </a:p>
              </p:txBody>
            </p:sp>
            <p:sp>
              <p:nvSpPr>
                <p:cNvPr id="302" name="Freeform 619"/>
                <p:cNvSpPr>
                  <a:spLocks/>
                </p:cNvSpPr>
                <p:nvPr/>
              </p:nvSpPr>
              <p:spPr bwMode="auto">
                <a:xfrm>
                  <a:off x="6958503" y="5280180"/>
                  <a:ext cx="171658" cy="242368"/>
                </a:xfrm>
                <a:custGeom>
                  <a:avLst/>
                  <a:gdLst>
                    <a:gd name="T0" fmla="*/ 781 w 804"/>
                    <a:gd name="T1" fmla="*/ 114 h 1204"/>
                    <a:gd name="T2" fmla="*/ 0 w 804"/>
                    <a:gd name="T3" fmla="*/ 0 h 1204"/>
                    <a:gd name="T4" fmla="*/ 0 w 804"/>
                    <a:gd name="T5" fmla="*/ 1176 h 1204"/>
                    <a:gd name="T6" fmla="*/ 804 w 804"/>
                    <a:gd name="T7" fmla="*/ 1204 h 1204"/>
                    <a:gd name="T8" fmla="*/ 781 w 804"/>
                    <a:gd name="T9" fmla="*/ 114 h 12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04" h="1204">
                      <a:moveTo>
                        <a:pt x="781" y="114"/>
                      </a:moveTo>
                      <a:lnTo>
                        <a:pt x="0" y="0"/>
                      </a:lnTo>
                      <a:lnTo>
                        <a:pt x="0" y="1176"/>
                      </a:lnTo>
                      <a:lnTo>
                        <a:pt x="804" y="1204"/>
                      </a:lnTo>
                      <a:lnTo>
                        <a:pt x="781" y="11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</a:endParaRPr>
                </a:p>
              </p:txBody>
            </p:sp>
            <p:sp>
              <p:nvSpPr>
                <p:cNvPr id="303" name="Freeform 620"/>
                <p:cNvSpPr>
                  <a:spLocks/>
                </p:cNvSpPr>
                <p:nvPr/>
              </p:nvSpPr>
              <p:spPr bwMode="auto">
                <a:xfrm>
                  <a:off x="6948907" y="5752847"/>
                  <a:ext cx="175923" cy="219237"/>
                </a:xfrm>
                <a:custGeom>
                  <a:avLst/>
                  <a:gdLst>
                    <a:gd name="T0" fmla="*/ 804 w 827"/>
                    <a:gd name="T1" fmla="*/ 86 h 1090"/>
                    <a:gd name="T2" fmla="*/ 0 w 827"/>
                    <a:gd name="T3" fmla="*/ 0 h 1090"/>
                    <a:gd name="T4" fmla="*/ 0 w 827"/>
                    <a:gd name="T5" fmla="*/ 1090 h 1090"/>
                    <a:gd name="T6" fmla="*/ 827 w 827"/>
                    <a:gd name="T7" fmla="*/ 1090 h 1090"/>
                    <a:gd name="T8" fmla="*/ 804 w 827"/>
                    <a:gd name="T9" fmla="*/ 86 h 109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7" h="1090">
                      <a:moveTo>
                        <a:pt x="804" y="86"/>
                      </a:moveTo>
                      <a:lnTo>
                        <a:pt x="0" y="0"/>
                      </a:lnTo>
                      <a:lnTo>
                        <a:pt x="0" y="1090"/>
                      </a:lnTo>
                      <a:lnTo>
                        <a:pt x="827" y="1090"/>
                      </a:lnTo>
                      <a:lnTo>
                        <a:pt x="804" y="86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</a:endParaRPr>
                </a:p>
              </p:txBody>
            </p:sp>
            <p:sp>
              <p:nvSpPr>
                <p:cNvPr id="304" name="Freeform 599"/>
                <p:cNvSpPr>
                  <a:spLocks/>
                </p:cNvSpPr>
                <p:nvPr/>
              </p:nvSpPr>
              <p:spPr bwMode="auto">
                <a:xfrm>
                  <a:off x="7006189" y="3432598"/>
                  <a:ext cx="968444" cy="3085183"/>
                </a:xfrm>
                <a:custGeom>
                  <a:avLst/>
                  <a:gdLst>
                    <a:gd name="T0" fmla="*/ 3755 w 3755"/>
                    <a:gd name="T1" fmla="*/ 7 h 12258"/>
                    <a:gd name="T2" fmla="*/ 3709 w 3755"/>
                    <a:gd name="T3" fmla="*/ 0 h 12258"/>
                    <a:gd name="T4" fmla="*/ 0 w 3755"/>
                    <a:gd name="T5" fmla="*/ 516 h 12258"/>
                    <a:gd name="T6" fmla="*/ 425 w 3755"/>
                    <a:gd name="T7" fmla="*/ 12101 h 12258"/>
                    <a:gd name="T8" fmla="*/ 3580 w 3755"/>
                    <a:gd name="T9" fmla="*/ 12258 h 12258"/>
                    <a:gd name="T10" fmla="*/ 3755 w 3755"/>
                    <a:gd name="T11" fmla="*/ 5445 h 12258"/>
                    <a:gd name="T12" fmla="*/ 3755 w 3755"/>
                    <a:gd name="T13" fmla="*/ 7 h 12258"/>
                    <a:gd name="connsiteX0" fmla="*/ 10160 w 10160"/>
                    <a:gd name="connsiteY0" fmla="*/ 0 h 10508"/>
                    <a:gd name="connsiteX1" fmla="*/ 9877 w 10160"/>
                    <a:gd name="connsiteY1" fmla="*/ 508 h 10508"/>
                    <a:gd name="connsiteX2" fmla="*/ 0 w 10160"/>
                    <a:gd name="connsiteY2" fmla="*/ 929 h 10508"/>
                    <a:gd name="connsiteX3" fmla="*/ 1132 w 10160"/>
                    <a:gd name="connsiteY3" fmla="*/ 10380 h 10508"/>
                    <a:gd name="connsiteX4" fmla="*/ 9534 w 10160"/>
                    <a:gd name="connsiteY4" fmla="*/ 10508 h 10508"/>
                    <a:gd name="connsiteX5" fmla="*/ 10000 w 10160"/>
                    <a:gd name="connsiteY5" fmla="*/ 4950 h 10508"/>
                    <a:gd name="connsiteX6" fmla="*/ 10160 w 10160"/>
                    <a:gd name="connsiteY6" fmla="*/ 0 h 10508"/>
                    <a:gd name="connsiteX0" fmla="*/ 10160 w 10160"/>
                    <a:gd name="connsiteY0" fmla="*/ 0 h 10508"/>
                    <a:gd name="connsiteX1" fmla="*/ 9877 w 10160"/>
                    <a:gd name="connsiteY1" fmla="*/ 508 h 10508"/>
                    <a:gd name="connsiteX2" fmla="*/ 9800 w 10160"/>
                    <a:gd name="connsiteY2" fmla="*/ 465 h 10508"/>
                    <a:gd name="connsiteX3" fmla="*/ 0 w 10160"/>
                    <a:gd name="connsiteY3" fmla="*/ 929 h 10508"/>
                    <a:gd name="connsiteX4" fmla="*/ 1132 w 10160"/>
                    <a:gd name="connsiteY4" fmla="*/ 10380 h 10508"/>
                    <a:gd name="connsiteX5" fmla="*/ 9534 w 10160"/>
                    <a:gd name="connsiteY5" fmla="*/ 10508 h 10508"/>
                    <a:gd name="connsiteX6" fmla="*/ 10000 w 10160"/>
                    <a:gd name="connsiteY6" fmla="*/ 4950 h 10508"/>
                    <a:gd name="connsiteX7" fmla="*/ 10160 w 10160"/>
                    <a:gd name="connsiteY7" fmla="*/ 0 h 10508"/>
                    <a:gd name="connsiteX0" fmla="*/ 10160 w 10160"/>
                    <a:gd name="connsiteY0" fmla="*/ 0 h 10508"/>
                    <a:gd name="connsiteX1" fmla="*/ 9877 w 10160"/>
                    <a:gd name="connsiteY1" fmla="*/ 508 h 10508"/>
                    <a:gd name="connsiteX2" fmla="*/ 8681 w 10160"/>
                    <a:gd name="connsiteY2" fmla="*/ 465 h 10508"/>
                    <a:gd name="connsiteX3" fmla="*/ 0 w 10160"/>
                    <a:gd name="connsiteY3" fmla="*/ 929 h 10508"/>
                    <a:gd name="connsiteX4" fmla="*/ 1132 w 10160"/>
                    <a:gd name="connsiteY4" fmla="*/ 10380 h 10508"/>
                    <a:gd name="connsiteX5" fmla="*/ 9534 w 10160"/>
                    <a:gd name="connsiteY5" fmla="*/ 10508 h 10508"/>
                    <a:gd name="connsiteX6" fmla="*/ 10000 w 10160"/>
                    <a:gd name="connsiteY6" fmla="*/ 4950 h 10508"/>
                    <a:gd name="connsiteX7" fmla="*/ 10160 w 10160"/>
                    <a:gd name="connsiteY7" fmla="*/ 0 h 10508"/>
                    <a:gd name="connsiteX0" fmla="*/ 10160 w 10160"/>
                    <a:gd name="connsiteY0" fmla="*/ 0 h 10508"/>
                    <a:gd name="connsiteX1" fmla="*/ 8681 w 10160"/>
                    <a:gd name="connsiteY1" fmla="*/ 465 h 10508"/>
                    <a:gd name="connsiteX2" fmla="*/ 0 w 10160"/>
                    <a:gd name="connsiteY2" fmla="*/ 929 h 10508"/>
                    <a:gd name="connsiteX3" fmla="*/ 1132 w 10160"/>
                    <a:gd name="connsiteY3" fmla="*/ 10380 h 10508"/>
                    <a:gd name="connsiteX4" fmla="*/ 9534 w 10160"/>
                    <a:gd name="connsiteY4" fmla="*/ 10508 h 10508"/>
                    <a:gd name="connsiteX5" fmla="*/ 10000 w 10160"/>
                    <a:gd name="connsiteY5" fmla="*/ 4950 h 10508"/>
                    <a:gd name="connsiteX6" fmla="*/ 10160 w 10160"/>
                    <a:gd name="connsiteY6" fmla="*/ 0 h 10508"/>
                    <a:gd name="connsiteX0" fmla="*/ 10160 w 10160"/>
                    <a:gd name="connsiteY0" fmla="*/ 0 h 10508"/>
                    <a:gd name="connsiteX1" fmla="*/ 0 w 10160"/>
                    <a:gd name="connsiteY1" fmla="*/ 929 h 10508"/>
                    <a:gd name="connsiteX2" fmla="*/ 1132 w 10160"/>
                    <a:gd name="connsiteY2" fmla="*/ 10380 h 10508"/>
                    <a:gd name="connsiteX3" fmla="*/ 9534 w 10160"/>
                    <a:gd name="connsiteY3" fmla="*/ 10508 h 10508"/>
                    <a:gd name="connsiteX4" fmla="*/ 10000 w 10160"/>
                    <a:gd name="connsiteY4" fmla="*/ 4950 h 10508"/>
                    <a:gd name="connsiteX5" fmla="*/ 10160 w 10160"/>
                    <a:gd name="connsiteY5" fmla="*/ 0 h 105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0160" h="10508">
                      <a:moveTo>
                        <a:pt x="10160" y="0"/>
                      </a:moveTo>
                      <a:lnTo>
                        <a:pt x="0" y="929"/>
                      </a:lnTo>
                      <a:lnTo>
                        <a:pt x="1132" y="10380"/>
                      </a:lnTo>
                      <a:lnTo>
                        <a:pt x="9534" y="10508"/>
                      </a:lnTo>
                      <a:cubicBezTo>
                        <a:pt x="9689" y="8655"/>
                        <a:pt x="9845" y="6803"/>
                        <a:pt x="10000" y="4950"/>
                      </a:cubicBezTo>
                      <a:cubicBezTo>
                        <a:pt x="10053" y="3300"/>
                        <a:pt x="10107" y="1650"/>
                        <a:pt x="10160" y="0"/>
                      </a:cubicBezTo>
                      <a:close/>
                    </a:path>
                  </a:pathLst>
                </a:custGeom>
                <a:solidFill>
                  <a:srgbClr val="FFFFFF">
                    <a:lumMod val="65000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</a:endParaRPr>
                </a:p>
              </p:txBody>
            </p:sp>
            <p:sp>
              <p:nvSpPr>
                <p:cNvPr id="305" name="Freeform 600"/>
                <p:cNvSpPr>
                  <a:spLocks/>
                </p:cNvSpPr>
                <p:nvPr/>
              </p:nvSpPr>
              <p:spPr bwMode="auto">
                <a:xfrm>
                  <a:off x="7914976" y="3431399"/>
                  <a:ext cx="962098" cy="3088776"/>
                </a:xfrm>
                <a:custGeom>
                  <a:avLst/>
                  <a:gdLst>
                    <a:gd name="T0" fmla="*/ 175 w 3790"/>
                    <a:gd name="T1" fmla="*/ 0 h 12261"/>
                    <a:gd name="T2" fmla="*/ 175 w 3790"/>
                    <a:gd name="T3" fmla="*/ 5438 h 12261"/>
                    <a:gd name="T4" fmla="*/ 0 w 3790"/>
                    <a:gd name="T5" fmla="*/ 12251 h 12261"/>
                    <a:gd name="T6" fmla="*/ 83 w 3790"/>
                    <a:gd name="T7" fmla="*/ 12261 h 12261"/>
                    <a:gd name="T8" fmla="*/ 3327 w 3790"/>
                    <a:gd name="T9" fmla="*/ 12007 h 12261"/>
                    <a:gd name="T10" fmla="*/ 3790 w 3790"/>
                    <a:gd name="T11" fmla="*/ 699 h 12261"/>
                    <a:gd name="T12" fmla="*/ 175 w 3790"/>
                    <a:gd name="T13" fmla="*/ 0 h 12261"/>
                    <a:gd name="connsiteX0" fmla="*/ 462 w 10000"/>
                    <a:gd name="connsiteY0" fmla="*/ 0 h 10440"/>
                    <a:gd name="connsiteX1" fmla="*/ 462 w 10000"/>
                    <a:gd name="connsiteY1" fmla="*/ 4875 h 10440"/>
                    <a:gd name="connsiteX2" fmla="*/ 0 w 10000"/>
                    <a:gd name="connsiteY2" fmla="*/ 10432 h 10440"/>
                    <a:gd name="connsiteX3" fmla="*/ 219 w 10000"/>
                    <a:gd name="connsiteY3" fmla="*/ 10440 h 10440"/>
                    <a:gd name="connsiteX4" fmla="*/ 8778 w 10000"/>
                    <a:gd name="connsiteY4" fmla="*/ 10233 h 10440"/>
                    <a:gd name="connsiteX5" fmla="*/ 10000 w 10000"/>
                    <a:gd name="connsiteY5" fmla="*/ 1010 h 10440"/>
                    <a:gd name="connsiteX6" fmla="*/ 462 w 10000"/>
                    <a:gd name="connsiteY6" fmla="*/ 0 h 10440"/>
                    <a:gd name="connsiteX0" fmla="*/ 541 w 10000"/>
                    <a:gd name="connsiteY0" fmla="*/ 0 h 10464"/>
                    <a:gd name="connsiteX1" fmla="*/ 462 w 10000"/>
                    <a:gd name="connsiteY1" fmla="*/ 4899 h 10464"/>
                    <a:gd name="connsiteX2" fmla="*/ 0 w 10000"/>
                    <a:gd name="connsiteY2" fmla="*/ 10456 h 10464"/>
                    <a:gd name="connsiteX3" fmla="*/ 219 w 10000"/>
                    <a:gd name="connsiteY3" fmla="*/ 10464 h 10464"/>
                    <a:gd name="connsiteX4" fmla="*/ 8778 w 10000"/>
                    <a:gd name="connsiteY4" fmla="*/ 10257 h 10464"/>
                    <a:gd name="connsiteX5" fmla="*/ 10000 w 10000"/>
                    <a:gd name="connsiteY5" fmla="*/ 1034 h 10464"/>
                    <a:gd name="connsiteX6" fmla="*/ 541 w 10000"/>
                    <a:gd name="connsiteY6" fmla="*/ 0 h 10464"/>
                    <a:gd name="connsiteX0" fmla="*/ 515 w 10000"/>
                    <a:gd name="connsiteY0" fmla="*/ 0 h 10505"/>
                    <a:gd name="connsiteX1" fmla="*/ 462 w 10000"/>
                    <a:gd name="connsiteY1" fmla="*/ 4940 h 10505"/>
                    <a:gd name="connsiteX2" fmla="*/ 0 w 10000"/>
                    <a:gd name="connsiteY2" fmla="*/ 10497 h 10505"/>
                    <a:gd name="connsiteX3" fmla="*/ 219 w 10000"/>
                    <a:gd name="connsiteY3" fmla="*/ 10505 h 10505"/>
                    <a:gd name="connsiteX4" fmla="*/ 8778 w 10000"/>
                    <a:gd name="connsiteY4" fmla="*/ 10298 h 10505"/>
                    <a:gd name="connsiteX5" fmla="*/ 10000 w 10000"/>
                    <a:gd name="connsiteY5" fmla="*/ 1075 h 10505"/>
                    <a:gd name="connsiteX6" fmla="*/ 515 w 10000"/>
                    <a:gd name="connsiteY6" fmla="*/ 0 h 10505"/>
                    <a:gd name="connsiteX0" fmla="*/ 647 w 10000"/>
                    <a:gd name="connsiteY0" fmla="*/ 0 h 10546"/>
                    <a:gd name="connsiteX1" fmla="*/ 462 w 10000"/>
                    <a:gd name="connsiteY1" fmla="*/ 4981 h 10546"/>
                    <a:gd name="connsiteX2" fmla="*/ 0 w 10000"/>
                    <a:gd name="connsiteY2" fmla="*/ 10538 h 10546"/>
                    <a:gd name="connsiteX3" fmla="*/ 219 w 10000"/>
                    <a:gd name="connsiteY3" fmla="*/ 10546 h 10546"/>
                    <a:gd name="connsiteX4" fmla="*/ 8778 w 10000"/>
                    <a:gd name="connsiteY4" fmla="*/ 10339 h 10546"/>
                    <a:gd name="connsiteX5" fmla="*/ 10000 w 10000"/>
                    <a:gd name="connsiteY5" fmla="*/ 1116 h 10546"/>
                    <a:gd name="connsiteX6" fmla="*/ 647 w 10000"/>
                    <a:gd name="connsiteY6" fmla="*/ 0 h 10546"/>
                    <a:gd name="connsiteX0" fmla="*/ 1307 w 10000"/>
                    <a:gd name="connsiteY0" fmla="*/ 0 h 10636"/>
                    <a:gd name="connsiteX1" fmla="*/ 462 w 10000"/>
                    <a:gd name="connsiteY1" fmla="*/ 5071 h 10636"/>
                    <a:gd name="connsiteX2" fmla="*/ 0 w 10000"/>
                    <a:gd name="connsiteY2" fmla="*/ 10628 h 10636"/>
                    <a:gd name="connsiteX3" fmla="*/ 219 w 10000"/>
                    <a:gd name="connsiteY3" fmla="*/ 10636 h 10636"/>
                    <a:gd name="connsiteX4" fmla="*/ 8778 w 10000"/>
                    <a:gd name="connsiteY4" fmla="*/ 10429 h 10636"/>
                    <a:gd name="connsiteX5" fmla="*/ 10000 w 10000"/>
                    <a:gd name="connsiteY5" fmla="*/ 1206 h 10636"/>
                    <a:gd name="connsiteX6" fmla="*/ 1307 w 10000"/>
                    <a:gd name="connsiteY6" fmla="*/ 0 h 10636"/>
                    <a:gd name="connsiteX0" fmla="*/ 647 w 10000"/>
                    <a:gd name="connsiteY0" fmla="*/ 0 h 10522"/>
                    <a:gd name="connsiteX1" fmla="*/ 462 w 10000"/>
                    <a:gd name="connsiteY1" fmla="*/ 4957 h 10522"/>
                    <a:gd name="connsiteX2" fmla="*/ 0 w 10000"/>
                    <a:gd name="connsiteY2" fmla="*/ 10514 h 10522"/>
                    <a:gd name="connsiteX3" fmla="*/ 219 w 10000"/>
                    <a:gd name="connsiteY3" fmla="*/ 10522 h 10522"/>
                    <a:gd name="connsiteX4" fmla="*/ 8778 w 10000"/>
                    <a:gd name="connsiteY4" fmla="*/ 10315 h 10522"/>
                    <a:gd name="connsiteX5" fmla="*/ 10000 w 10000"/>
                    <a:gd name="connsiteY5" fmla="*/ 1092 h 10522"/>
                    <a:gd name="connsiteX6" fmla="*/ 647 w 10000"/>
                    <a:gd name="connsiteY6" fmla="*/ 0 h 105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0000" h="10522">
                      <a:moveTo>
                        <a:pt x="647" y="0"/>
                      </a:moveTo>
                      <a:cubicBezTo>
                        <a:pt x="621" y="1633"/>
                        <a:pt x="488" y="3324"/>
                        <a:pt x="462" y="4957"/>
                      </a:cubicBezTo>
                      <a:lnTo>
                        <a:pt x="0" y="10514"/>
                      </a:lnTo>
                      <a:lnTo>
                        <a:pt x="219" y="10522"/>
                      </a:lnTo>
                      <a:lnTo>
                        <a:pt x="8778" y="10315"/>
                      </a:lnTo>
                      <a:lnTo>
                        <a:pt x="10000" y="1092"/>
                      </a:lnTo>
                      <a:lnTo>
                        <a:pt x="647" y="0"/>
                      </a:lnTo>
                      <a:close/>
                    </a:path>
                  </a:pathLst>
                </a:custGeom>
                <a:solidFill>
                  <a:srgbClr val="525252"/>
                </a:solidFill>
                <a:ln>
                  <a:noFill/>
                </a:ln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</a:endParaRPr>
                </a:p>
              </p:txBody>
            </p:sp>
            <p:sp>
              <p:nvSpPr>
                <p:cNvPr id="306" name="Freeform 605"/>
                <p:cNvSpPr>
                  <a:spLocks/>
                </p:cNvSpPr>
                <p:nvPr/>
              </p:nvSpPr>
              <p:spPr bwMode="auto">
                <a:xfrm>
                  <a:off x="7183884" y="3959364"/>
                  <a:ext cx="203080" cy="288526"/>
                </a:xfrm>
                <a:custGeom>
                  <a:avLst/>
                  <a:gdLst>
                    <a:gd name="T0" fmla="*/ 23 w 804"/>
                    <a:gd name="T1" fmla="*/ 115 h 1205"/>
                    <a:gd name="T2" fmla="*/ 804 w 804"/>
                    <a:gd name="T3" fmla="*/ 0 h 1205"/>
                    <a:gd name="T4" fmla="*/ 804 w 804"/>
                    <a:gd name="T5" fmla="*/ 1176 h 1205"/>
                    <a:gd name="T6" fmla="*/ 0 w 804"/>
                    <a:gd name="T7" fmla="*/ 1205 h 1205"/>
                    <a:gd name="T8" fmla="*/ 23 w 804"/>
                    <a:gd name="T9" fmla="*/ 115 h 120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04" h="1205">
                      <a:moveTo>
                        <a:pt x="23" y="115"/>
                      </a:moveTo>
                      <a:lnTo>
                        <a:pt x="804" y="0"/>
                      </a:lnTo>
                      <a:lnTo>
                        <a:pt x="804" y="1176"/>
                      </a:lnTo>
                      <a:lnTo>
                        <a:pt x="0" y="1205"/>
                      </a:lnTo>
                      <a:lnTo>
                        <a:pt x="23" y="11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</a:endParaRPr>
                </a:p>
              </p:txBody>
            </p:sp>
            <p:sp>
              <p:nvSpPr>
                <p:cNvPr id="307" name="Freeform 606"/>
                <p:cNvSpPr>
                  <a:spLocks/>
                </p:cNvSpPr>
                <p:nvPr/>
              </p:nvSpPr>
              <p:spPr bwMode="auto">
                <a:xfrm>
                  <a:off x="7177538" y="4481346"/>
                  <a:ext cx="204350" cy="288526"/>
                </a:xfrm>
                <a:custGeom>
                  <a:avLst/>
                  <a:gdLst>
                    <a:gd name="T0" fmla="*/ 23 w 804"/>
                    <a:gd name="T1" fmla="*/ 114 h 1204"/>
                    <a:gd name="T2" fmla="*/ 804 w 804"/>
                    <a:gd name="T3" fmla="*/ 0 h 1204"/>
                    <a:gd name="T4" fmla="*/ 804 w 804"/>
                    <a:gd name="T5" fmla="*/ 1174 h 1204"/>
                    <a:gd name="T6" fmla="*/ 0 w 804"/>
                    <a:gd name="T7" fmla="*/ 1204 h 1204"/>
                    <a:gd name="T8" fmla="*/ 23 w 804"/>
                    <a:gd name="T9" fmla="*/ 114 h 12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04" h="1204">
                      <a:moveTo>
                        <a:pt x="23" y="114"/>
                      </a:moveTo>
                      <a:lnTo>
                        <a:pt x="804" y="0"/>
                      </a:lnTo>
                      <a:lnTo>
                        <a:pt x="804" y="1174"/>
                      </a:lnTo>
                      <a:lnTo>
                        <a:pt x="0" y="1204"/>
                      </a:lnTo>
                      <a:lnTo>
                        <a:pt x="23" y="11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</a:endParaRPr>
                </a:p>
              </p:txBody>
            </p:sp>
            <p:sp>
              <p:nvSpPr>
                <p:cNvPr id="308" name="Freeform 607"/>
                <p:cNvSpPr>
                  <a:spLocks/>
                </p:cNvSpPr>
                <p:nvPr/>
              </p:nvSpPr>
              <p:spPr bwMode="auto">
                <a:xfrm>
                  <a:off x="7177538" y="5038043"/>
                  <a:ext cx="204350" cy="287327"/>
                </a:xfrm>
                <a:custGeom>
                  <a:avLst/>
                  <a:gdLst>
                    <a:gd name="T0" fmla="*/ 23 w 804"/>
                    <a:gd name="T1" fmla="*/ 114 h 1203"/>
                    <a:gd name="T2" fmla="*/ 804 w 804"/>
                    <a:gd name="T3" fmla="*/ 0 h 1203"/>
                    <a:gd name="T4" fmla="*/ 804 w 804"/>
                    <a:gd name="T5" fmla="*/ 1174 h 1203"/>
                    <a:gd name="T6" fmla="*/ 0 w 804"/>
                    <a:gd name="T7" fmla="*/ 1203 h 1203"/>
                    <a:gd name="T8" fmla="*/ 23 w 804"/>
                    <a:gd name="T9" fmla="*/ 114 h 120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04" h="1203">
                      <a:moveTo>
                        <a:pt x="23" y="114"/>
                      </a:moveTo>
                      <a:lnTo>
                        <a:pt x="804" y="0"/>
                      </a:lnTo>
                      <a:lnTo>
                        <a:pt x="804" y="1174"/>
                      </a:lnTo>
                      <a:lnTo>
                        <a:pt x="0" y="1203"/>
                      </a:lnTo>
                      <a:lnTo>
                        <a:pt x="23" y="11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</a:endParaRPr>
                </a:p>
              </p:txBody>
            </p:sp>
            <p:sp>
              <p:nvSpPr>
                <p:cNvPr id="309" name="Freeform 608"/>
                <p:cNvSpPr>
                  <a:spLocks/>
                </p:cNvSpPr>
                <p:nvPr/>
              </p:nvSpPr>
              <p:spPr bwMode="auto">
                <a:xfrm>
                  <a:off x="7188961" y="5580372"/>
                  <a:ext cx="204350" cy="287327"/>
                </a:xfrm>
                <a:custGeom>
                  <a:avLst/>
                  <a:gdLst>
                    <a:gd name="T0" fmla="*/ 23 w 804"/>
                    <a:gd name="T1" fmla="*/ 114 h 1204"/>
                    <a:gd name="T2" fmla="*/ 804 w 804"/>
                    <a:gd name="T3" fmla="*/ 0 h 1204"/>
                    <a:gd name="T4" fmla="*/ 804 w 804"/>
                    <a:gd name="T5" fmla="*/ 1175 h 1204"/>
                    <a:gd name="T6" fmla="*/ 0 w 804"/>
                    <a:gd name="T7" fmla="*/ 1204 h 1204"/>
                    <a:gd name="T8" fmla="*/ 23 w 804"/>
                    <a:gd name="T9" fmla="*/ 114 h 12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04" h="1204">
                      <a:moveTo>
                        <a:pt x="23" y="114"/>
                      </a:moveTo>
                      <a:lnTo>
                        <a:pt x="804" y="0"/>
                      </a:lnTo>
                      <a:lnTo>
                        <a:pt x="804" y="1175"/>
                      </a:lnTo>
                      <a:lnTo>
                        <a:pt x="0" y="1204"/>
                      </a:lnTo>
                      <a:lnTo>
                        <a:pt x="23" y="11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</a:endParaRPr>
                </a:p>
              </p:txBody>
            </p:sp>
            <p:sp>
              <p:nvSpPr>
                <p:cNvPr id="310" name="Freeform 609"/>
                <p:cNvSpPr>
                  <a:spLocks/>
                </p:cNvSpPr>
                <p:nvPr/>
              </p:nvSpPr>
              <p:spPr bwMode="auto">
                <a:xfrm>
                  <a:off x="7602740" y="3898307"/>
                  <a:ext cx="204350" cy="288526"/>
                </a:xfrm>
                <a:custGeom>
                  <a:avLst/>
                  <a:gdLst>
                    <a:gd name="T0" fmla="*/ 24 w 805"/>
                    <a:gd name="T1" fmla="*/ 115 h 1204"/>
                    <a:gd name="T2" fmla="*/ 805 w 805"/>
                    <a:gd name="T3" fmla="*/ 0 h 1204"/>
                    <a:gd name="T4" fmla="*/ 805 w 805"/>
                    <a:gd name="T5" fmla="*/ 1175 h 1204"/>
                    <a:gd name="T6" fmla="*/ 0 w 805"/>
                    <a:gd name="T7" fmla="*/ 1204 h 1204"/>
                    <a:gd name="T8" fmla="*/ 24 w 805"/>
                    <a:gd name="T9" fmla="*/ 115 h 12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05" h="1204">
                      <a:moveTo>
                        <a:pt x="24" y="115"/>
                      </a:moveTo>
                      <a:lnTo>
                        <a:pt x="805" y="0"/>
                      </a:lnTo>
                      <a:lnTo>
                        <a:pt x="805" y="1175"/>
                      </a:lnTo>
                      <a:lnTo>
                        <a:pt x="0" y="1204"/>
                      </a:lnTo>
                      <a:lnTo>
                        <a:pt x="24" y="11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</a:endParaRPr>
                </a:p>
              </p:txBody>
            </p:sp>
            <p:sp>
              <p:nvSpPr>
                <p:cNvPr id="311" name="Freeform 610"/>
                <p:cNvSpPr>
                  <a:spLocks/>
                </p:cNvSpPr>
                <p:nvPr/>
              </p:nvSpPr>
              <p:spPr bwMode="auto">
                <a:xfrm>
                  <a:off x="7597663" y="4420285"/>
                  <a:ext cx="204350" cy="287327"/>
                </a:xfrm>
                <a:custGeom>
                  <a:avLst/>
                  <a:gdLst>
                    <a:gd name="T0" fmla="*/ 23 w 805"/>
                    <a:gd name="T1" fmla="*/ 115 h 1204"/>
                    <a:gd name="T2" fmla="*/ 805 w 805"/>
                    <a:gd name="T3" fmla="*/ 0 h 1204"/>
                    <a:gd name="T4" fmla="*/ 805 w 805"/>
                    <a:gd name="T5" fmla="*/ 1176 h 1204"/>
                    <a:gd name="T6" fmla="*/ 0 w 805"/>
                    <a:gd name="T7" fmla="*/ 1204 h 1204"/>
                    <a:gd name="T8" fmla="*/ 23 w 805"/>
                    <a:gd name="T9" fmla="*/ 115 h 12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05" h="1204">
                      <a:moveTo>
                        <a:pt x="23" y="115"/>
                      </a:moveTo>
                      <a:lnTo>
                        <a:pt x="805" y="0"/>
                      </a:lnTo>
                      <a:lnTo>
                        <a:pt x="805" y="1176"/>
                      </a:lnTo>
                      <a:lnTo>
                        <a:pt x="0" y="1204"/>
                      </a:lnTo>
                      <a:lnTo>
                        <a:pt x="23" y="11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</a:endParaRPr>
                </a:p>
              </p:txBody>
            </p:sp>
            <p:sp>
              <p:nvSpPr>
                <p:cNvPr id="312" name="Freeform 611"/>
                <p:cNvSpPr>
                  <a:spLocks/>
                </p:cNvSpPr>
                <p:nvPr/>
              </p:nvSpPr>
              <p:spPr bwMode="auto">
                <a:xfrm>
                  <a:off x="7597663" y="4975787"/>
                  <a:ext cx="204350" cy="288526"/>
                </a:xfrm>
                <a:custGeom>
                  <a:avLst/>
                  <a:gdLst>
                    <a:gd name="T0" fmla="*/ 23 w 805"/>
                    <a:gd name="T1" fmla="*/ 115 h 1204"/>
                    <a:gd name="T2" fmla="*/ 805 w 805"/>
                    <a:gd name="T3" fmla="*/ 0 h 1204"/>
                    <a:gd name="T4" fmla="*/ 805 w 805"/>
                    <a:gd name="T5" fmla="*/ 1176 h 1204"/>
                    <a:gd name="T6" fmla="*/ 0 w 805"/>
                    <a:gd name="T7" fmla="*/ 1204 h 1204"/>
                    <a:gd name="T8" fmla="*/ 23 w 805"/>
                    <a:gd name="T9" fmla="*/ 115 h 12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05" h="1204">
                      <a:moveTo>
                        <a:pt x="23" y="115"/>
                      </a:moveTo>
                      <a:lnTo>
                        <a:pt x="805" y="0"/>
                      </a:lnTo>
                      <a:lnTo>
                        <a:pt x="805" y="1176"/>
                      </a:lnTo>
                      <a:lnTo>
                        <a:pt x="0" y="1204"/>
                      </a:lnTo>
                      <a:lnTo>
                        <a:pt x="23" y="11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</a:endParaRPr>
                </a:p>
              </p:txBody>
            </p:sp>
            <p:sp>
              <p:nvSpPr>
                <p:cNvPr id="313" name="Freeform 612"/>
                <p:cNvSpPr>
                  <a:spLocks/>
                </p:cNvSpPr>
                <p:nvPr/>
              </p:nvSpPr>
              <p:spPr bwMode="auto">
                <a:xfrm>
                  <a:off x="7609086" y="5518120"/>
                  <a:ext cx="204350" cy="288526"/>
                </a:xfrm>
                <a:custGeom>
                  <a:avLst/>
                  <a:gdLst>
                    <a:gd name="T0" fmla="*/ 23 w 804"/>
                    <a:gd name="T1" fmla="*/ 115 h 1203"/>
                    <a:gd name="T2" fmla="*/ 804 w 804"/>
                    <a:gd name="T3" fmla="*/ 0 h 1203"/>
                    <a:gd name="T4" fmla="*/ 804 w 804"/>
                    <a:gd name="T5" fmla="*/ 1175 h 1203"/>
                    <a:gd name="T6" fmla="*/ 0 w 804"/>
                    <a:gd name="T7" fmla="*/ 1203 h 1203"/>
                    <a:gd name="T8" fmla="*/ 23 w 804"/>
                    <a:gd name="T9" fmla="*/ 115 h 120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04" h="1203">
                      <a:moveTo>
                        <a:pt x="23" y="115"/>
                      </a:moveTo>
                      <a:lnTo>
                        <a:pt x="804" y="0"/>
                      </a:lnTo>
                      <a:lnTo>
                        <a:pt x="804" y="1175"/>
                      </a:lnTo>
                      <a:lnTo>
                        <a:pt x="0" y="1203"/>
                      </a:lnTo>
                      <a:lnTo>
                        <a:pt x="23" y="11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</a:endParaRPr>
                </a:p>
              </p:txBody>
            </p:sp>
            <p:sp>
              <p:nvSpPr>
                <p:cNvPr id="314" name="Freeform 613"/>
                <p:cNvSpPr>
                  <a:spLocks/>
                </p:cNvSpPr>
                <p:nvPr/>
              </p:nvSpPr>
              <p:spPr bwMode="auto">
                <a:xfrm>
                  <a:off x="8069827" y="3905493"/>
                  <a:ext cx="204350" cy="288526"/>
                </a:xfrm>
                <a:custGeom>
                  <a:avLst/>
                  <a:gdLst>
                    <a:gd name="T0" fmla="*/ 782 w 804"/>
                    <a:gd name="T1" fmla="*/ 114 h 1204"/>
                    <a:gd name="T2" fmla="*/ 0 w 804"/>
                    <a:gd name="T3" fmla="*/ 0 h 1204"/>
                    <a:gd name="T4" fmla="*/ 0 w 804"/>
                    <a:gd name="T5" fmla="*/ 1175 h 1204"/>
                    <a:gd name="T6" fmla="*/ 804 w 804"/>
                    <a:gd name="T7" fmla="*/ 1204 h 1204"/>
                    <a:gd name="T8" fmla="*/ 782 w 804"/>
                    <a:gd name="T9" fmla="*/ 114 h 12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04" h="1204">
                      <a:moveTo>
                        <a:pt x="782" y="114"/>
                      </a:moveTo>
                      <a:lnTo>
                        <a:pt x="0" y="0"/>
                      </a:lnTo>
                      <a:lnTo>
                        <a:pt x="0" y="1175"/>
                      </a:lnTo>
                      <a:lnTo>
                        <a:pt x="804" y="1204"/>
                      </a:lnTo>
                      <a:lnTo>
                        <a:pt x="782" y="11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</a:endParaRPr>
                </a:p>
              </p:txBody>
            </p:sp>
            <p:sp>
              <p:nvSpPr>
                <p:cNvPr id="315" name="Freeform 614"/>
                <p:cNvSpPr>
                  <a:spLocks/>
                </p:cNvSpPr>
                <p:nvPr/>
              </p:nvSpPr>
              <p:spPr bwMode="auto">
                <a:xfrm>
                  <a:off x="8076173" y="4426272"/>
                  <a:ext cx="204350" cy="308877"/>
                </a:xfrm>
                <a:custGeom>
                  <a:avLst/>
                  <a:gdLst>
                    <a:gd name="T0" fmla="*/ 781 w 805"/>
                    <a:gd name="T1" fmla="*/ 115 h 1290"/>
                    <a:gd name="T2" fmla="*/ 0 w 805"/>
                    <a:gd name="T3" fmla="*/ 0 h 1290"/>
                    <a:gd name="T4" fmla="*/ 0 w 805"/>
                    <a:gd name="T5" fmla="*/ 1175 h 1290"/>
                    <a:gd name="T6" fmla="*/ 805 w 805"/>
                    <a:gd name="T7" fmla="*/ 1290 h 1290"/>
                    <a:gd name="T8" fmla="*/ 781 w 805"/>
                    <a:gd name="T9" fmla="*/ 115 h 129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05" h="1290">
                      <a:moveTo>
                        <a:pt x="781" y="115"/>
                      </a:moveTo>
                      <a:lnTo>
                        <a:pt x="0" y="0"/>
                      </a:lnTo>
                      <a:lnTo>
                        <a:pt x="0" y="1175"/>
                      </a:lnTo>
                      <a:lnTo>
                        <a:pt x="805" y="1290"/>
                      </a:lnTo>
                      <a:lnTo>
                        <a:pt x="781" y="11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</a:endParaRPr>
                </a:p>
              </p:txBody>
            </p:sp>
            <p:sp>
              <p:nvSpPr>
                <p:cNvPr id="316" name="Freeform 615"/>
                <p:cNvSpPr>
                  <a:spLocks/>
                </p:cNvSpPr>
                <p:nvPr/>
              </p:nvSpPr>
              <p:spPr bwMode="auto">
                <a:xfrm>
                  <a:off x="8076173" y="4982969"/>
                  <a:ext cx="204350" cy="287327"/>
                </a:xfrm>
                <a:custGeom>
                  <a:avLst/>
                  <a:gdLst>
                    <a:gd name="T0" fmla="*/ 781 w 805"/>
                    <a:gd name="T1" fmla="*/ 116 h 1204"/>
                    <a:gd name="T2" fmla="*/ 0 w 805"/>
                    <a:gd name="T3" fmla="*/ 0 h 1204"/>
                    <a:gd name="T4" fmla="*/ 0 w 805"/>
                    <a:gd name="T5" fmla="*/ 1176 h 1204"/>
                    <a:gd name="T6" fmla="*/ 805 w 805"/>
                    <a:gd name="T7" fmla="*/ 1204 h 1204"/>
                    <a:gd name="T8" fmla="*/ 781 w 805"/>
                    <a:gd name="T9" fmla="*/ 116 h 12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05" h="1204">
                      <a:moveTo>
                        <a:pt x="781" y="116"/>
                      </a:moveTo>
                      <a:lnTo>
                        <a:pt x="0" y="0"/>
                      </a:lnTo>
                      <a:lnTo>
                        <a:pt x="0" y="1176"/>
                      </a:lnTo>
                      <a:lnTo>
                        <a:pt x="805" y="1204"/>
                      </a:lnTo>
                      <a:lnTo>
                        <a:pt x="781" y="116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</a:endParaRPr>
                </a:p>
              </p:txBody>
            </p:sp>
            <p:sp>
              <p:nvSpPr>
                <p:cNvPr id="317" name="Freeform 616"/>
                <p:cNvSpPr>
                  <a:spLocks/>
                </p:cNvSpPr>
                <p:nvPr/>
              </p:nvSpPr>
              <p:spPr bwMode="auto">
                <a:xfrm>
                  <a:off x="8064750" y="5545653"/>
                  <a:ext cx="209427" cy="260989"/>
                </a:xfrm>
                <a:custGeom>
                  <a:avLst/>
                  <a:gdLst>
                    <a:gd name="T0" fmla="*/ 804 w 826"/>
                    <a:gd name="T1" fmla="*/ 86 h 1088"/>
                    <a:gd name="T2" fmla="*/ 0 w 826"/>
                    <a:gd name="T3" fmla="*/ 0 h 1088"/>
                    <a:gd name="T4" fmla="*/ 0 w 826"/>
                    <a:gd name="T5" fmla="*/ 1088 h 1088"/>
                    <a:gd name="T6" fmla="*/ 826 w 826"/>
                    <a:gd name="T7" fmla="*/ 1088 h 1088"/>
                    <a:gd name="T8" fmla="*/ 804 w 826"/>
                    <a:gd name="T9" fmla="*/ 86 h 10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6" h="1088">
                      <a:moveTo>
                        <a:pt x="804" y="86"/>
                      </a:moveTo>
                      <a:lnTo>
                        <a:pt x="0" y="0"/>
                      </a:lnTo>
                      <a:lnTo>
                        <a:pt x="0" y="1088"/>
                      </a:lnTo>
                      <a:lnTo>
                        <a:pt x="826" y="1088"/>
                      </a:lnTo>
                      <a:lnTo>
                        <a:pt x="804" y="86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</a:endParaRPr>
                </a:p>
              </p:txBody>
            </p:sp>
            <p:sp>
              <p:nvSpPr>
                <p:cNvPr id="318" name="Freeform 617"/>
                <p:cNvSpPr>
                  <a:spLocks/>
                </p:cNvSpPr>
                <p:nvPr/>
              </p:nvSpPr>
              <p:spPr bwMode="auto">
                <a:xfrm>
                  <a:off x="8489950" y="3966550"/>
                  <a:ext cx="204350" cy="288526"/>
                </a:xfrm>
                <a:custGeom>
                  <a:avLst/>
                  <a:gdLst>
                    <a:gd name="T0" fmla="*/ 780 w 803"/>
                    <a:gd name="T1" fmla="*/ 115 h 1204"/>
                    <a:gd name="T2" fmla="*/ 0 w 803"/>
                    <a:gd name="T3" fmla="*/ 0 h 1204"/>
                    <a:gd name="T4" fmla="*/ 0 w 803"/>
                    <a:gd name="T5" fmla="*/ 1089 h 1204"/>
                    <a:gd name="T6" fmla="*/ 803 w 803"/>
                    <a:gd name="T7" fmla="*/ 1204 h 1204"/>
                    <a:gd name="T8" fmla="*/ 780 w 803"/>
                    <a:gd name="T9" fmla="*/ 115 h 12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03" h="1204">
                      <a:moveTo>
                        <a:pt x="780" y="115"/>
                      </a:moveTo>
                      <a:lnTo>
                        <a:pt x="0" y="0"/>
                      </a:lnTo>
                      <a:lnTo>
                        <a:pt x="0" y="1089"/>
                      </a:lnTo>
                      <a:lnTo>
                        <a:pt x="803" y="1204"/>
                      </a:lnTo>
                      <a:lnTo>
                        <a:pt x="780" y="11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</a:endParaRPr>
                </a:p>
              </p:txBody>
            </p:sp>
            <p:sp>
              <p:nvSpPr>
                <p:cNvPr id="319" name="Freeform 618"/>
                <p:cNvSpPr>
                  <a:spLocks/>
                </p:cNvSpPr>
                <p:nvPr/>
              </p:nvSpPr>
              <p:spPr bwMode="auto">
                <a:xfrm>
                  <a:off x="8496296" y="4488528"/>
                  <a:ext cx="204350" cy="308877"/>
                </a:xfrm>
                <a:custGeom>
                  <a:avLst/>
                  <a:gdLst>
                    <a:gd name="T0" fmla="*/ 781 w 804"/>
                    <a:gd name="T1" fmla="*/ 114 h 1290"/>
                    <a:gd name="T2" fmla="*/ 0 w 804"/>
                    <a:gd name="T3" fmla="*/ 0 h 1290"/>
                    <a:gd name="T4" fmla="*/ 0 w 804"/>
                    <a:gd name="T5" fmla="*/ 1176 h 1290"/>
                    <a:gd name="T6" fmla="*/ 804 w 804"/>
                    <a:gd name="T7" fmla="*/ 1290 h 1290"/>
                    <a:gd name="T8" fmla="*/ 781 w 804"/>
                    <a:gd name="T9" fmla="*/ 114 h 129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04" h="1290">
                      <a:moveTo>
                        <a:pt x="781" y="114"/>
                      </a:moveTo>
                      <a:lnTo>
                        <a:pt x="0" y="0"/>
                      </a:lnTo>
                      <a:lnTo>
                        <a:pt x="0" y="1176"/>
                      </a:lnTo>
                      <a:lnTo>
                        <a:pt x="804" y="1290"/>
                      </a:lnTo>
                      <a:lnTo>
                        <a:pt x="781" y="11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</a:endParaRPr>
                </a:p>
              </p:txBody>
            </p:sp>
            <p:sp>
              <p:nvSpPr>
                <p:cNvPr id="320" name="Freeform 619"/>
                <p:cNvSpPr>
                  <a:spLocks/>
                </p:cNvSpPr>
                <p:nvPr/>
              </p:nvSpPr>
              <p:spPr bwMode="auto">
                <a:xfrm>
                  <a:off x="8496296" y="5044030"/>
                  <a:ext cx="204350" cy="288526"/>
                </a:xfrm>
                <a:custGeom>
                  <a:avLst/>
                  <a:gdLst>
                    <a:gd name="T0" fmla="*/ 781 w 804"/>
                    <a:gd name="T1" fmla="*/ 114 h 1204"/>
                    <a:gd name="T2" fmla="*/ 0 w 804"/>
                    <a:gd name="T3" fmla="*/ 0 h 1204"/>
                    <a:gd name="T4" fmla="*/ 0 w 804"/>
                    <a:gd name="T5" fmla="*/ 1176 h 1204"/>
                    <a:gd name="T6" fmla="*/ 804 w 804"/>
                    <a:gd name="T7" fmla="*/ 1204 h 1204"/>
                    <a:gd name="T8" fmla="*/ 781 w 804"/>
                    <a:gd name="T9" fmla="*/ 114 h 12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04" h="1204">
                      <a:moveTo>
                        <a:pt x="781" y="114"/>
                      </a:moveTo>
                      <a:lnTo>
                        <a:pt x="0" y="0"/>
                      </a:lnTo>
                      <a:lnTo>
                        <a:pt x="0" y="1176"/>
                      </a:lnTo>
                      <a:lnTo>
                        <a:pt x="804" y="1204"/>
                      </a:lnTo>
                      <a:lnTo>
                        <a:pt x="781" y="11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</a:endParaRPr>
                </a:p>
              </p:txBody>
            </p:sp>
            <p:sp>
              <p:nvSpPr>
                <p:cNvPr id="321" name="Freeform 620"/>
                <p:cNvSpPr>
                  <a:spLocks/>
                </p:cNvSpPr>
                <p:nvPr/>
              </p:nvSpPr>
              <p:spPr bwMode="auto">
                <a:xfrm>
                  <a:off x="8484873" y="5606713"/>
                  <a:ext cx="209427" cy="260989"/>
                </a:xfrm>
                <a:custGeom>
                  <a:avLst/>
                  <a:gdLst>
                    <a:gd name="T0" fmla="*/ 804 w 827"/>
                    <a:gd name="T1" fmla="*/ 86 h 1090"/>
                    <a:gd name="T2" fmla="*/ 0 w 827"/>
                    <a:gd name="T3" fmla="*/ 0 h 1090"/>
                    <a:gd name="T4" fmla="*/ 0 w 827"/>
                    <a:gd name="T5" fmla="*/ 1090 h 1090"/>
                    <a:gd name="T6" fmla="*/ 827 w 827"/>
                    <a:gd name="T7" fmla="*/ 1090 h 1090"/>
                    <a:gd name="T8" fmla="*/ 804 w 827"/>
                    <a:gd name="T9" fmla="*/ 86 h 109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7" h="1090">
                      <a:moveTo>
                        <a:pt x="804" y="86"/>
                      </a:moveTo>
                      <a:lnTo>
                        <a:pt x="0" y="0"/>
                      </a:lnTo>
                      <a:lnTo>
                        <a:pt x="0" y="1090"/>
                      </a:lnTo>
                      <a:lnTo>
                        <a:pt x="827" y="1090"/>
                      </a:lnTo>
                      <a:lnTo>
                        <a:pt x="804" y="86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</a:endParaRPr>
                </a:p>
              </p:txBody>
            </p:sp>
          </p:grpSp>
          <p:grpSp>
            <p:nvGrpSpPr>
              <p:cNvPr id="277" name="Group 369"/>
              <p:cNvGrpSpPr/>
              <p:nvPr/>
            </p:nvGrpSpPr>
            <p:grpSpPr>
              <a:xfrm>
                <a:off x="5164535" y="4726554"/>
                <a:ext cx="461588" cy="672206"/>
                <a:chOff x="6948907" y="3431399"/>
                <a:chExt cx="1928167" cy="3088776"/>
              </a:xfrm>
            </p:grpSpPr>
            <p:sp>
              <p:nvSpPr>
                <p:cNvPr id="278" name="Freeform 617"/>
                <p:cNvSpPr>
                  <a:spLocks/>
                </p:cNvSpPr>
                <p:nvPr/>
              </p:nvSpPr>
              <p:spPr bwMode="auto">
                <a:xfrm>
                  <a:off x="6953172" y="4375074"/>
                  <a:ext cx="171658" cy="242368"/>
                </a:xfrm>
                <a:custGeom>
                  <a:avLst/>
                  <a:gdLst>
                    <a:gd name="T0" fmla="*/ 780 w 803"/>
                    <a:gd name="T1" fmla="*/ 115 h 1204"/>
                    <a:gd name="T2" fmla="*/ 0 w 803"/>
                    <a:gd name="T3" fmla="*/ 0 h 1204"/>
                    <a:gd name="T4" fmla="*/ 0 w 803"/>
                    <a:gd name="T5" fmla="*/ 1089 h 1204"/>
                    <a:gd name="T6" fmla="*/ 803 w 803"/>
                    <a:gd name="T7" fmla="*/ 1204 h 1204"/>
                    <a:gd name="T8" fmla="*/ 780 w 803"/>
                    <a:gd name="T9" fmla="*/ 115 h 12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03" h="1204">
                      <a:moveTo>
                        <a:pt x="780" y="115"/>
                      </a:moveTo>
                      <a:lnTo>
                        <a:pt x="0" y="0"/>
                      </a:lnTo>
                      <a:lnTo>
                        <a:pt x="0" y="1089"/>
                      </a:lnTo>
                      <a:lnTo>
                        <a:pt x="803" y="1204"/>
                      </a:lnTo>
                      <a:lnTo>
                        <a:pt x="780" y="11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</a:endParaRPr>
                </a:p>
              </p:txBody>
            </p:sp>
            <p:sp>
              <p:nvSpPr>
                <p:cNvPr id="279" name="Freeform 618"/>
                <p:cNvSpPr>
                  <a:spLocks/>
                </p:cNvSpPr>
                <p:nvPr/>
              </p:nvSpPr>
              <p:spPr bwMode="auto">
                <a:xfrm>
                  <a:off x="6958503" y="4813547"/>
                  <a:ext cx="171658" cy="259463"/>
                </a:xfrm>
                <a:custGeom>
                  <a:avLst/>
                  <a:gdLst>
                    <a:gd name="T0" fmla="*/ 781 w 804"/>
                    <a:gd name="T1" fmla="*/ 114 h 1290"/>
                    <a:gd name="T2" fmla="*/ 0 w 804"/>
                    <a:gd name="T3" fmla="*/ 0 h 1290"/>
                    <a:gd name="T4" fmla="*/ 0 w 804"/>
                    <a:gd name="T5" fmla="*/ 1176 h 1290"/>
                    <a:gd name="T6" fmla="*/ 804 w 804"/>
                    <a:gd name="T7" fmla="*/ 1290 h 1290"/>
                    <a:gd name="T8" fmla="*/ 781 w 804"/>
                    <a:gd name="T9" fmla="*/ 114 h 129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04" h="1290">
                      <a:moveTo>
                        <a:pt x="781" y="114"/>
                      </a:moveTo>
                      <a:lnTo>
                        <a:pt x="0" y="0"/>
                      </a:lnTo>
                      <a:lnTo>
                        <a:pt x="0" y="1176"/>
                      </a:lnTo>
                      <a:lnTo>
                        <a:pt x="804" y="1290"/>
                      </a:lnTo>
                      <a:lnTo>
                        <a:pt x="781" y="11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</a:endParaRPr>
                </a:p>
              </p:txBody>
            </p:sp>
            <p:sp>
              <p:nvSpPr>
                <p:cNvPr id="280" name="Freeform 619"/>
                <p:cNvSpPr>
                  <a:spLocks/>
                </p:cNvSpPr>
                <p:nvPr/>
              </p:nvSpPr>
              <p:spPr bwMode="auto">
                <a:xfrm>
                  <a:off x="6958503" y="5280180"/>
                  <a:ext cx="171658" cy="242368"/>
                </a:xfrm>
                <a:custGeom>
                  <a:avLst/>
                  <a:gdLst>
                    <a:gd name="T0" fmla="*/ 781 w 804"/>
                    <a:gd name="T1" fmla="*/ 114 h 1204"/>
                    <a:gd name="T2" fmla="*/ 0 w 804"/>
                    <a:gd name="T3" fmla="*/ 0 h 1204"/>
                    <a:gd name="T4" fmla="*/ 0 w 804"/>
                    <a:gd name="T5" fmla="*/ 1176 h 1204"/>
                    <a:gd name="T6" fmla="*/ 804 w 804"/>
                    <a:gd name="T7" fmla="*/ 1204 h 1204"/>
                    <a:gd name="T8" fmla="*/ 781 w 804"/>
                    <a:gd name="T9" fmla="*/ 114 h 12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04" h="1204">
                      <a:moveTo>
                        <a:pt x="781" y="114"/>
                      </a:moveTo>
                      <a:lnTo>
                        <a:pt x="0" y="0"/>
                      </a:lnTo>
                      <a:lnTo>
                        <a:pt x="0" y="1176"/>
                      </a:lnTo>
                      <a:lnTo>
                        <a:pt x="804" y="1204"/>
                      </a:lnTo>
                      <a:lnTo>
                        <a:pt x="781" y="11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</a:endParaRPr>
                </a:p>
              </p:txBody>
            </p:sp>
            <p:sp>
              <p:nvSpPr>
                <p:cNvPr id="281" name="Freeform 620"/>
                <p:cNvSpPr>
                  <a:spLocks/>
                </p:cNvSpPr>
                <p:nvPr/>
              </p:nvSpPr>
              <p:spPr bwMode="auto">
                <a:xfrm>
                  <a:off x="6948907" y="5752847"/>
                  <a:ext cx="175923" cy="219237"/>
                </a:xfrm>
                <a:custGeom>
                  <a:avLst/>
                  <a:gdLst>
                    <a:gd name="T0" fmla="*/ 804 w 827"/>
                    <a:gd name="T1" fmla="*/ 86 h 1090"/>
                    <a:gd name="T2" fmla="*/ 0 w 827"/>
                    <a:gd name="T3" fmla="*/ 0 h 1090"/>
                    <a:gd name="T4" fmla="*/ 0 w 827"/>
                    <a:gd name="T5" fmla="*/ 1090 h 1090"/>
                    <a:gd name="T6" fmla="*/ 827 w 827"/>
                    <a:gd name="T7" fmla="*/ 1090 h 1090"/>
                    <a:gd name="T8" fmla="*/ 804 w 827"/>
                    <a:gd name="T9" fmla="*/ 86 h 109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7" h="1090">
                      <a:moveTo>
                        <a:pt x="804" y="86"/>
                      </a:moveTo>
                      <a:lnTo>
                        <a:pt x="0" y="0"/>
                      </a:lnTo>
                      <a:lnTo>
                        <a:pt x="0" y="1090"/>
                      </a:lnTo>
                      <a:lnTo>
                        <a:pt x="827" y="1090"/>
                      </a:lnTo>
                      <a:lnTo>
                        <a:pt x="804" y="86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</a:endParaRPr>
                </a:p>
              </p:txBody>
            </p:sp>
            <p:sp>
              <p:nvSpPr>
                <p:cNvPr id="282" name="Freeform 599"/>
                <p:cNvSpPr>
                  <a:spLocks/>
                </p:cNvSpPr>
                <p:nvPr/>
              </p:nvSpPr>
              <p:spPr bwMode="auto">
                <a:xfrm>
                  <a:off x="7006189" y="3432598"/>
                  <a:ext cx="968444" cy="3085183"/>
                </a:xfrm>
                <a:custGeom>
                  <a:avLst/>
                  <a:gdLst>
                    <a:gd name="T0" fmla="*/ 3755 w 3755"/>
                    <a:gd name="T1" fmla="*/ 7 h 12258"/>
                    <a:gd name="T2" fmla="*/ 3709 w 3755"/>
                    <a:gd name="T3" fmla="*/ 0 h 12258"/>
                    <a:gd name="T4" fmla="*/ 0 w 3755"/>
                    <a:gd name="T5" fmla="*/ 516 h 12258"/>
                    <a:gd name="T6" fmla="*/ 425 w 3755"/>
                    <a:gd name="T7" fmla="*/ 12101 h 12258"/>
                    <a:gd name="T8" fmla="*/ 3580 w 3755"/>
                    <a:gd name="T9" fmla="*/ 12258 h 12258"/>
                    <a:gd name="T10" fmla="*/ 3755 w 3755"/>
                    <a:gd name="T11" fmla="*/ 5445 h 12258"/>
                    <a:gd name="T12" fmla="*/ 3755 w 3755"/>
                    <a:gd name="T13" fmla="*/ 7 h 12258"/>
                    <a:gd name="connsiteX0" fmla="*/ 10160 w 10160"/>
                    <a:gd name="connsiteY0" fmla="*/ 0 h 10508"/>
                    <a:gd name="connsiteX1" fmla="*/ 9877 w 10160"/>
                    <a:gd name="connsiteY1" fmla="*/ 508 h 10508"/>
                    <a:gd name="connsiteX2" fmla="*/ 0 w 10160"/>
                    <a:gd name="connsiteY2" fmla="*/ 929 h 10508"/>
                    <a:gd name="connsiteX3" fmla="*/ 1132 w 10160"/>
                    <a:gd name="connsiteY3" fmla="*/ 10380 h 10508"/>
                    <a:gd name="connsiteX4" fmla="*/ 9534 w 10160"/>
                    <a:gd name="connsiteY4" fmla="*/ 10508 h 10508"/>
                    <a:gd name="connsiteX5" fmla="*/ 10000 w 10160"/>
                    <a:gd name="connsiteY5" fmla="*/ 4950 h 10508"/>
                    <a:gd name="connsiteX6" fmla="*/ 10160 w 10160"/>
                    <a:gd name="connsiteY6" fmla="*/ 0 h 10508"/>
                    <a:gd name="connsiteX0" fmla="*/ 10160 w 10160"/>
                    <a:gd name="connsiteY0" fmla="*/ 0 h 10508"/>
                    <a:gd name="connsiteX1" fmla="*/ 9877 w 10160"/>
                    <a:gd name="connsiteY1" fmla="*/ 508 h 10508"/>
                    <a:gd name="connsiteX2" fmla="*/ 9800 w 10160"/>
                    <a:gd name="connsiteY2" fmla="*/ 465 h 10508"/>
                    <a:gd name="connsiteX3" fmla="*/ 0 w 10160"/>
                    <a:gd name="connsiteY3" fmla="*/ 929 h 10508"/>
                    <a:gd name="connsiteX4" fmla="*/ 1132 w 10160"/>
                    <a:gd name="connsiteY4" fmla="*/ 10380 h 10508"/>
                    <a:gd name="connsiteX5" fmla="*/ 9534 w 10160"/>
                    <a:gd name="connsiteY5" fmla="*/ 10508 h 10508"/>
                    <a:gd name="connsiteX6" fmla="*/ 10000 w 10160"/>
                    <a:gd name="connsiteY6" fmla="*/ 4950 h 10508"/>
                    <a:gd name="connsiteX7" fmla="*/ 10160 w 10160"/>
                    <a:gd name="connsiteY7" fmla="*/ 0 h 10508"/>
                    <a:gd name="connsiteX0" fmla="*/ 10160 w 10160"/>
                    <a:gd name="connsiteY0" fmla="*/ 0 h 10508"/>
                    <a:gd name="connsiteX1" fmla="*/ 9877 w 10160"/>
                    <a:gd name="connsiteY1" fmla="*/ 508 h 10508"/>
                    <a:gd name="connsiteX2" fmla="*/ 8681 w 10160"/>
                    <a:gd name="connsiteY2" fmla="*/ 465 h 10508"/>
                    <a:gd name="connsiteX3" fmla="*/ 0 w 10160"/>
                    <a:gd name="connsiteY3" fmla="*/ 929 h 10508"/>
                    <a:gd name="connsiteX4" fmla="*/ 1132 w 10160"/>
                    <a:gd name="connsiteY4" fmla="*/ 10380 h 10508"/>
                    <a:gd name="connsiteX5" fmla="*/ 9534 w 10160"/>
                    <a:gd name="connsiteY5" fmla="*/ 10508 h 10508"/>
                    <a:gd name="connsiteX6" fmla="*/ 10000 w 10160"/>
                    <a:gd name="connsiteY6" fmla="*/ 4950 h 10508"/>
                    <a:gd name="connsiteX7" fmla="*/ 10160 w 10160"/>
                    <a:gd name="connsiteY7" fmla="*/ 0 h 10508"/>
                    <a:gd name="connsiteX0" fmla="*/ 10160 w 10160"/>
                    <a:gd name="connsiteY0" fmla="*/ 0 h 10508"/>
                    <a:gd name="connsiteX1" fmla="*/ 8681 w 10160"/>
                    <a:gd name="connsiteY1" fmla="*/ 465 h 10508"/>
                    <a:gd name="connsiteX2" fmla="*/ 0 w 10160"/>
                    <a:gd name="connsiteY2" fmla="*/ 929 h 10508"/>
                    <a:gd name="connsiteX3" fmla="*/ 1132 w 10160"/>
                    <a:gd name="connsiteY3" fmla="*/ 10380 h 10508"/>
                    <a:gd name="connsiteX4" fmla="*/ 9534 w 10160"/>
                    <a:gd name="connsiteY4" fmla="*/ 10508 h 10508"/>
                    <a:gd name="connsiteX5" fmla="*/ 10000 w 10160"/>
                    <a:gd name="connsiteY5" fmla="*/ 4950 h 10508"/>
                    <a:gd name="connsiteX6" fmla="*/ 10160 w 10160"/>
                    <a:gd name="connsiteY6" fmla="*/ 0 h 10508"/>
                    <a:gd name="connsiteX0" fmla="*/ 10160 w 10160"/>
                    <a:gd name="connsiteY0" fmla="*/ 0 h 10508"/>
                    <a:gd name="connsiteX1" fmla="*/ 0 w 10160"/>
                    <a:gd name="connsiteY1" fmla="*/ 929 h 10508"/>
                    <a:gd name="connsiteX2" fmla="*/ 1132 w 10160"/>
                    <a:gd name="connsiteY2" fmla="*/ 10380 h 10508"/>
                    <a:gd name="connsiteX3" fmla="*/ 9534 w 10160"/>
                    <a:gd name="connsiteY3" fmla="*/ 10508 h 10508"/>
                    <a:gd name="connsiteX4" fmla="*/ 10000 w 10160"/>
                    <a:gd name="connsiteY4" fmla="*/ 4950 h 10508"/>
                    <a:gd name="connsiteX5" fmla="*/ 10160 w 10160"/>
                    <a:gd name="connsiteY5" fmla="*/ 0 h 105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0160" h="10508">
                      <a:moveTo>
                        <a:pt x="10160" y="0"/>
                      </a:moveTo>
                      <a:lnTo>
                        <a:pt x="0" y="929"/>
                      </a:lnTo>
                      <a:lnTo>
                        <a:pt x="1132" y="10380"/>
                      </a:lnTo>
                      <a:lnTo>
                        <a:pt x="9534" y="10508"/>
                      </a:lnTo>
                      <a:cubicBezTo>
                        <a:pt x="9689" y="8655"/>
                        <a:pt x="9845" y="6803"/>
                        <a:pt x="10000" y="4950"/>
                      </a:cubicBezTo>
                      <a:cubicBezTo>
                        <a:pt x="10053" y="3300"/>
                        <a:pt x="10107" y="1650"/>
                        <a:pt x="10160" y="0"/>
                      </a:cubicBezTo>
                      <a:close/>
                    </a:path>
                  </a:pathLst>
                </a:custGeom>
                <a:solidFill>
                  <a:srgbClr val="FFFFFF">
                    <a:lumMod val="65000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</a:endParaRPr>
                </a:p>
              </p:txBody>
            </p:sp>
            <p:sp>
              <p:nvSpPr>
                <p:cNvPr id="283" name="Freeform 600"/>
                <p:cNvSpPr>
                  <a:spLocks/>
                </p:cNvSpPr>
                <p:nvPr/>
              </p:nvSpPr>
              <p:spPr bwMode="auto">
                <a:xfrm>
                  <a:off x="7914976" y="3431399"/>
                  <a:ext cx="962098" cy="3088776"/>
                </a:xfrm>
                <a:custGeom>
                  <a:avLst/>
                  <a:gdLst>
                    <a:gd name="T0" fmla="*/ 175 w 3790"/>
                    <a:gd name="T1" fmla="*/ 0 h 12261"/>
                    <a:gd name="T2" fmla="*/ 175 w 3790"/>
                    <a:gd name="T3" fmla="*/ 5438 h 12261"/>
                    <a:gd name="T4" fmla="*/ 0 w 3790"/>
                    <a:gd name="T5" fmla="*/ 12251 h 12261"/>
                    <a:gd name="T6" fmla="*/ 83 w 3790"/>
                    <a:gd name="T7" fmla="*/ 12261 h 12261"/>
                    <a:gd name="T8" fmla="*/ 3327 w 3790"/>
                    <a:gd name="T9" fmla="*/ 12007 h 12261"/>
                    <a:gd name="T10" fmla="*/ 3790 w 3790"/>
                    <a:gd name="T11" fmla="*/ 699 h 12261"/>
                    <a:gd name="T12" fmla="*/ 175 w 3790"/>
                    <a:gd name="T13" fmla="*/ 0 h 12261"/>
                    <a:gd name="connsiteX0" fmla="*/ 462 w 10000"/>
                    <a:gd name="connsiteY0" fmla="*/ 0 h 10440"/>
                    <a:gd name="connsiteX1" fmla="*/ 462 w 10000"/>
                    <a:gd name="connsiteY1" fmla="*/ 4875 h 10440"/>
                    <a:gd name="connsiteX2" fmla="*/ 0 w 10000"/>
                    <a:gd name="connsiteY2" fmla="*/ 10432 h 10440"/>
                    <a:gd name="connsiteX3" fmla="*/ 219 w 10000"/>
                    <a:gd name="connsiteY3" fmla="*/ 10440 h 10440"/>
                    <a:gd name="connsiteX4" fmla="*/ 8778 w 10000"/>
                    <a:gd name="connsiteY4" fmla="*/ 10233 h 10440"/>
                    <a:gd name="connsiteX5" fmla="*/ 10000 w 10000"/>
                    <a:gd name="connsiteY5" fmla="*/ 1010 h 10440"/>
                    <a:gd name="connsiteX6" fmla="*/ 462 w 10000"/>
                    <a:gd name="connsiteY6" fmla="*/ 0 h 10440"/>
                    <a:gd name="connsiteX0" fmla="*/ 541 w 10000"/>
                    <a:gd name="connsiteY0" fmla="*/ 0 h 10464"/>
                    <a:gd name="connsiteX1" fmla="*/ 462 w 10000"/>
                    <a:gd name="connsiteY1" fmla="*/ 4899 h 10464"/>
                    <a:gd name="connsiteX2" fmla="*/ 0 w 10000"/>
                    <a:gd name="connsiteY2" fmla="*/ 10456 h 10464"/>
                    <a:gd name="connsiteX3" fmla="*/ 219 w 10000"/>
                    <a:gd name="connsiteY3" fmla="*/ 10464 h 10464"/>
                    <a:gd name="connsiteX4" fmla="*/ 8778 w 10000"/>
                    <a:gd name="connsiteY4" fmla="*/ 10257 h 10464"/>
                    <a:gd name="connsiteX5" fmla="*/ 10000 w 10000"/>
                    <a:gd name="connsiteY5" fmla="*/ 1034 h 10464"/>
                    <a:gd name="connsiteX6" fmla="*/ 541 w 10000"/>
                    <a:gd name="connsiteY6" fmla="*/ 0 h 10464"/>
                    <a:gd name="connsiteX0" fmla="*/ 515 w 10000"/>
                    <a:gd name="connsiteY0" fmla="*/ 0 h 10505"/>
                    <a:gd name="connsiteX1" fmla="*/ 462 w 10000"/>
                    <a:gd name="connsiteY1" fmla="*/ 4940 h 10505"/>
                    <a:gd name="connsiteX2" fmla="*/ 0 w 10000"/>
                    <a:gd name="connsiteY2" fmla="*/ 10497 h 10505"/>
                    <a:gd name="connsiteX3" fmla="*/ 219 w 10000"/>
                    <a:gd name="connsiteY3" fmla="*/ 10505 h 10505"/>
                    <a:gd name="connsiteX4" fmla="*/ 8778 w 10000"/>
                    <a:gd name="connsiteY4" fmla="*/ 10298 h 10505"/>
                    <a:gd name="connsiteX5" fmla="*/ 10000 w 10000"/>
                    <a:gd name="connsiteY5" fmla="*/ 1075 h 10505"/>
                    <a:gd name="connsiteX6" fmla="*/ 515 w 10000"/>
                    <a:gd name="connsiteY6" fmla="*/ 0 h 10505"/>
                    <a:gd name="connsiteX0" fmla="*/ 647 w 10000"/>
                    <a:gd name="connsiteY0" fmla="*/ 0 h 10546"/>
                    <a:gd name="connsiteX1" fmla="*/ 462 w 10000"/>
                    <a:gd name="connsiteY1" fmla="*/ 4981 h 10546"/>
                    <a:gd name="connsiteX2" fmla="*/ 0 w 10000"/>
                    <a:gd name="connsiteY2" fmla="*/ 10538 h 10546"/>
                    <a:gd name="connsiteX3" fmla="*/ 219 w 10000"/>
                    <a:gd name="connsiteY3" fmla="*/ 10546 h 10546"/>
                    <a:gd name="connsiteX4" fmla="*/ 8778 w 10000"/>
                    <a:gd name="connsiteY4" fmla="*/ 10339 h 10546"/>
                    <a:gd name="connsiteX5" fmla="*/ 10000 w 10000"/>
                    <a:gd name="connsiteY5" fmla="*/ 1116 h 10546"/>
                    <a:gd name="connsiteX6" fmla="*/ 647 w 10000"/>
                    <a:gd name="connsiteY6" fmla="*/ 0 h 10546"/>
                    <a:gd name="connsiteX0" fmla="*/ 1307 w 10000"/>
                    <a:gd name="connsiteY0" fmla="*/ 0 h 10636"/>
                    <a:gd name="connsiteX1" fmla="*/ 462 w 10000"/>
                    <a:gd name="connsiteY1" fmla="*/ 5071 h 10636"/>
                    <a:gd name="connsiteX2" fmla="*/ 0 w 10000"/>
                    <a:gd name="connsiteY2" fmla="*/ 10628 h 10636"/>
                    <a:gd name="connsiteX3" fmla="*/ 219 w 10000"/>
                    <a:gd name="connsiteY3" fmla="*/ 10636 h 10636"/>
                    <a:gd name="connsiteX4" fmla="*/ 8778 w 10000"/>
                    <a:gd name="connsiteY4" fmla="*/ 10429 h 10636"/>
                    <a:gd name="connsiteX5" fmla="*/ 10000 w 10000"/>
                    <a:gd name="connsiteY5" fmla="*/ 1206 h 10636"/>
                    <a:gd name="connsiteX6" fmla="*/ 1307 w 10000"/>
                    <a:gd name="connsiteY6" fmla="*/ 0 h 10636"/>
                    <a:gd name="connsiteX0" fmla="*/ 647 w 10000"/>
                    <a:gd name="connsiteY0" fmla="*/ 0 h 10522"/>
                    <a:gd name="connsiteX1" fmla="*/ 462 w 10000"/>
                    <a:gd name="connsiteY1" fmla="*/ 4957 h 10522"/>
                    <a:gd name="connsiteX2" fmla="*/ 0 w 10000"/>
                    <a:gd name="connsiteY2" fmla="*/ 10514 h 10522"/>
                    <a:gd name="connsiteX3" fmla="*/ 219 w 10000"/>
                    <a:gd name="connsiteY3" fmla="*/ 10522 h 10522"/>
                    <a:gd name="connsiteX4" fmla="*/ 8778 w 10000"/>
                    <a:gd name="connsiteY4" fmla="*/ 10315 h 10522"/>
                    <a:gd name="connsiteX5" fmla="*/ 10000 w 10000"/>
                    <a:gd name="connsiteY5" fmla="*/ 1092 h 10522"/>
                    <a:gd name="connsiteX6" fmla="*/ 647 w 10000"/>
                    <a:gd name="connsiteY6" fmla="*/ 0 h 105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0000" h="10522">
                      <a:moveTo>
                        <a:pt x="647" y="0"/>
                      </a:moveTo>
                      <a:cubicBezTo>
                        <a:pt x="621" y="1633"/>
                        <a:pt x="488" y="3324"/>
                        <a:pt x="462" y="4957"/>
                      </a:cubicBezTo>
                      <a:lnTo>
                        <a:pt x="0" y="10514"/>
                      </a:lnTo>
                      <a:lnTo>
                        <a:pt x="219" y="10522"/>
                      </a:lnTo>
                      <a:lnTo>
                        <a:pt x="8778" y="10315"/>
                      </a:lnTo>
                      <a:lnTo>
                        <a:pt x="10000" y="1092"/>
                      </a:lnTo>
                      <a:lnTo>
                        <a:pt x="647" y="0"/>
                      </a:lnTo>
                      <a:close/>
                    </a:path>
                  </a:pathLst>
                </a:custGeom>
                <a:solidFill>
                  <a:srgbClr val="525252"/>
                </a:solidFill>
                <a:ln>
                  <a:noFill/>
                </a:ln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</a:endParaRPr>
                </a:p>
              </p:txBody>
            </p:sp>
            <p:sp>
              <p:nvSpPr>
                <p:cNvPr id="284" name="Freeform 605"/>
                <p:cNvSpPr>
                  <a:spLocks/>
                </p:cNvSpPr>
                <p:nvPr/>
              </p:nvSpPr>
              <p:spPr bwMode="auto">
                <a:xfrm>
                  <a:off x="7183884" y="3959364"/>
                  <a:ext cx="203080" cy="288526"/>
                </a:xfrm>
                <a:custGeom>
                  <a:avLst/>
                  <a:gdLst>
                    <a:gd name="T0" fmla="*/ 23 w 804"/>
                    <a:gd name="T1" fmla="*/ 115 h 1205"/>
                    <a:gd name="T2" fmla="*/ 804 w 804"/>
                    <a:gd name="T3" fmla="*/ 0 h 1205"/>
                    <a:gd name="T4" fmla="*/ 804 w 804"/>
                    <a:gd name="T5" fmla="*/ 1176 h 1205"/>
                    <a:gd name="T6" fmla="*/ 0 w 804"/>
                    <a:gd name="T7" fmla="*/ 1205 h 1205"/>
                    <a:gd name="T8" fmla="*/ 23 w 804"/>
                    <a:gd name="T9" fmla="*/ 115 h 120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04" h="1205">
                      <a:moveTo>
                        <a:pt x="23" y="115"/>
                      </a:moveTo>
                      <a:lnTo>
                        <a:pt x="804" y="0"/>
                      </a:lnTo>
                      <a:lnTo>
                        <a:pt x="804" y="1176"/>
                      </a:lnTo>
                      <a:lnTo>
                        <a:pt x="0" y="1205"/>
                      </a:lnTo>
                      <a:lnTo>
                        <a:pt x="23" y="11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</a:endParaRPr>
                </a:p>
              </p:txBody>
            </p:sp>
            <p:sp>
              <p:nvSpPr>
                <p:cNvPr id="285" name="Freeform 606"/>
                <p:cNvSpPr>
                  <a:spLocks/>
                </p:cNvSpPr>
                <p:nvPr/>
              </p:nvSpPr>
              <p:spPr bwMode="auto">
                <a:xfrm>
                  <a:off x="7177538" y="4481346"/>
                  <a:ext cx="204350" cy="288526"/>
                </a:xfrm>
                <a:custGeom>
                  <a:avLst/>
                  <a:gdLst>
                    <a:gd name="T0" fmla="*/ 23 w 804"/>
                    <a:gd name="T1" fmla="*/ 114 h 1204"/>
                    <a:gd name="T2" fmla="*/ 804 w 804"/>
                    <a:gd name="T3" fmla="*/ 0 h 1204"/>
                    <a:gd name="T4" fmla="*/ 804 w 804"/>
                    <a:gd name="T5" fmla="*/ 1174 h 1204"/>
                    <a:gd name="T6" fmla="*/ 0 w 804"/>
                    <a:gd name="T7" fmla="*/ 1204 h 1204"/>
                    <a:gd name="T8" fmla="*/ 23 w 804"/>
                    <a:gd name="T9" fmla="*/ 114 h 12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04" h="1204">
                      <a:moveTo>
                        <a:pt x="23" y="114"/>
                      </a:moveTo>
                      <a:lnTo>
                        <a:pt x="804" y="0"/>
                      </a:lnTo>
                      <a:lnTo>
                        <a:pt x="804" y="1174"/>
                      </a:lnTo>
                      <a:lnTo>
                        <a:pt x="0" y="1204"/>
                      </a:lnTo>
                      <a:lnTo>
                        <a:pt x="23" y="11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</a:endParaRPr>
                </a:p>
              </p:txBody>
            </p:sp>
            <p:sp>
              <p:nvSpPr>
                <p:cNvPr id="286" name="Freeform 607"/>
                <p:cNvSpPr>
                  <a:spLocks/>
                </p:cNvSpPr>
                <p:nvPr/>
              </p:nvSpPr>
              <p:spPr bwMode="auto">
                <a:xfrm>
                  <a:off x="7177538" y="5038043"/>
                  <a:ext cx="204350" cy="287327"/>
                </a:xfrm>
                <a:custGeom>
                  <a:avLst/>
                  <a:gdLst>
                    <a:gd name="T0" fmla="*/ 23 w 804"/>
                    <a:gd name="T1" fmla="*/ 114 h 1203"/>
                    <a:gd name="T2" fmla="*/ 804 w 804"/>
                    <a:gd name="T3" fmla="*/ 0 h 1203"/>
                    <a:gd name="T4" fmla="*/ 804 w 804"/>
                    <a:gd name="T5" fmla="*/ 1174 h 1203"/>
                    <a:gd name="T6" fmla="*/ 0 w 804"/>
                    <a:gd name="T7" fmla="*/ 1203 h 1203"/>
                    <a:gd name="T8" fmla="*/ 23 w 804"/>
                    <a:gd name="T9" fmla="*/ 114 h 120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04" h="1203">
                      <a:moveTo>
                        <a:pt x="23" y="114"/>
                      </a:moveTo>
                      <a:lnTo>
                        <a:pt x="804" y="0"/>
                      </a:lnTo>
                      <a:lnTo>
                        <a:pt x="804" y="1174"/>
                      </a:lnTo>
                      <a:lnTo>
                        <a:pt x="0" y="1203"/>
                      </a:lnTo>
                      <a:lnTo>
                        <a:pt x="23" y="11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</a:endParaRPr>
                </a:p>
              </p:txBody>
            </p:sp>
            <p:sp>
              <p:nvSpPr>
                <p:cNvPr id="287" name="Freeform 608"/>
                <p:cNvSpPr>
                  <a:spLocks/>
                </p:cNvSpPr>
                <p:nvPr/>
              </p:nvSpPr>
              <p:spPr bwMode="auto">
                <a:xfrm>
                  <a:off x="7188961" y="5580372"/>
                  <a:ext cx="204350" cy="287327"/>
                </a:xfrm>
                <a:custGeom>
                  <a:avLst/>
                  <a:gdLst>
                    <a:gd name="T0" fmla="*/ 23 w 804"/>
                    <a:gd name="T1" fmla="*/ 114 h 1204"/>
                    <a:gd name="T2" fmla="*/ 804 w 804"/>
                    <a:gd name="T3" fmla="*/ 0 h 1204"/>
                    <a:gd name="T4" fmla="*/ 804 w 804"/>
                    <a:gd name="T5" fmla="*/ 1175 h 1204"/>
                    <a:gd name="T6" fmla="*/ 0 w 804"/>
                    <a:gd name="T7" fmla="*/ 1204 h 1204"/>
                    <a:gd name="T8" fmla="*/ 23 w 804"/>
                    <a:gd name="T9" fmla="*/ 114 h 12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04" h="1204">
                      <a:moveTo>
                        <a:pt x="23" y="114"/>
                      </a:moveTo>
                      <a:lnTo>
                        <a:pt x="804" y="0"/>
                      </a:lnTo>
                      <a:lnTo>
                        <a:pt x="804" y="1175"/>
                      </a:lnTo>
                      <a:lnTo>
                        <a:pt x="0" y="1204"/>
                      </a:lnTo>
                      <a:lnTo>
                        <a:pt x="23" y="11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</a:endParaRPr>
                </a:p>
              </p:txBody>
            </p:sp>
            <p:sp>
              <p:nvSpPr>
                <p:cNvPr id="288" name="Freeform 609"/>
                <p:cNvSpPr>
                  <a:spLocks/>
                </p:cNvSpPr>
                <p:nvPr/>
              </p:nvSpPr>
              <p:spPr bwMode="auto">
                <a:xfrm>
                  <a:off x="7602740" y="3898307"/>
                  <a:ext cx="204350" cy="288526"/>
                </a:xfrm>
                <a:custGeom>
                  <a:avLst/>
                  <a:gdLst>
                    <a:gd name="T0" fmla="*/ 24 w 805"/>
                    <a:gd name="T1" fmla="*/ 115 h 1204"/>
                    <a:gd name="T2" fmla="*/ 805 w 805"/>
                    <a:gd name="T3" fmla="*/ 0 h 1204"/>
                    <a:gd name="T4" fmla="*/ 805 w 805"/>
                    <a:gd name="T5" fmla="*/ 1175 h 1204"/>
                    <a:gd name="T6" fmla="*/ 0 w 805"/>
                    <a:gd name="T7" fmla="*/ 1204 h 1204"/>
                    <a:gd name="T8" fmla="*/ 24 w 805"/>
                    <a:gd name="T9" fmla="*/ 115 h 12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05" h="1204">
                      <a:moveTo>
                        <a:pt x="24" y="115"/>
                      </a:moveTo>
                      <a:lnTo>
                        <a:pt x="805" y="0"/>
                      </a:lnTo>
                      <a:lnTo>
                        <a:pt x="805" y="1175"/>
                      </a:lnTo>
                      <a:lnTo>
                        <a:pt x="0" y="1204"/>
                      </a:lnTo>
                      <a:lnTo>
                        <a:pt x="24" y="11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</a:endParaRPr>
                </a:p>
              </p:txBody>
            </p:sp>
            <p:sp>
              <p:nvSpPr>
                <p:cNvPr id="289" name="Freeform 610"/>
                <p:cNvSpPr>
                  <a:spLocks/>
                </p:cNvSpPr>
                <p:nvPr/>
              </p:nvSpPr>
              <p:spPr bwMode="auto">
                <a:xfrm>
                  <a:off x="7597663" y="4420285"/>
                  <a:ext cx="204350" cy="287327"/>
                </a:xfrm>
                <a:custGeom>
                  <a:avLst/>
                  <a:gdLst>
                    <a:gd name="T0" fmla="*/ 23 w 805"/>
                    <a:gd name="T1" fmla="*/ 115 h 1204"/>
                    <a:gd name="T2" fmla="*/ 805 w 805"/>
                    <a:gd name="T3" fmla="*/ 0 h 1204"/>
                    <a:gd name="T4" fmla="*/ 805 w 805"/>
                    <a:gd name="T5" fmla="*/ 1176 h 1204"/>
                    <a:gd name="T6" fmla="*/ 0 w 805"/>
                    <a:gd name="T7" fmla="*/ 1204 h 1204"/>
                    <a:gd name="T8" fmla="*/ 23 w 805"/>
                    <a:gd name="T9" fmla="*/ 115 h 12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05" h="1204">
                      <a:moveTo>
                        <a:pt x="23" y="115"/>
                      </a:moveTo>
                      <a:lnTo>
                        <a:pt x="805" y="0"/>
                      </a:lnTo>
                      <a:lnTo>
                        <a:pt x="805" y="1176"/>
                      </a:lnTo>
                      <a:lnTo>
                        <a:pt x="0" y="1204"/>
                      </a:lnTo>
                      <a:lnTo>
                        <a:pt x="23" y="11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</a:endParaRPr>
                </a:p>
              </p:txBody>
            </p:sp>
            <p:sp>
              <p:nvSpPr>
                <p:cNvPr id="290" name="Freeform 611"/>
                <p:cNvSpPr>
                  <a:spLocks/>
                </p:cNvSpPr>
                <p:nvPr/>
              </p:nvSpPr>
              <p:spPr bwMode="auto">
                <a:xfrm>
                  <a:off x="7597663" y="4975787"/>
                  <a:ext cx="204350" cy="288526"/>
                </a:xfrm>
                <a:custGeom>
                  <a:avLst/>
                  <a:gdLst>
                    <a:gd name="T0" fmla="*/ 23 w 805"/>
                    <a:gd name="T1" fmla="*/ 115 h 1204"/>
                    <a:gd name="T2" fmla="*/ 805 w 805"/>
                    <a:gd name="T3" fmla="*/ 0 h 1204"/>
                    <a:gd name="T4" fmla="*/ 805 w 805"/>
                    <a:gd name="T5" fmla="*/ 1176 h 1204"/>
                    <a:gd name="T6" fmla="*/ 0 w 805"/>
                    <a:gd name="T7" fmla="*/ 1204 h 1204"/>
                    <a:gd name="T8" fmla="*/ 23 w 805"/>
                    <a:gd name="T9" fmla="*/ 115 h 12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05" h="1204">
                      <a:moveTo>
                        <a:pt x="23" y="115"/>
                      </a:moveTo>
                      <a:lnTo>
                        <a:pt x="805" y="0"/>
                      </a:lnTo>
                      <a:lnTo>
                        <a:pt x="805" y="1176"/>
                      </a:lnTo>
                      <a:lnTo>
                        <a:pt x="0" y="1204"/>
                      </a:lnTo>
                      <a:lnTo>
                        <a:pt x="23" y="11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</a:endParaRPr>
                </a:p>
              </p:txBody>
            </p:sp>
            <p:sp>
              <p:nvSpPr>
                <p:cNvPr id="291" name="Freeform 612"/>
                <p:cNvSpPr>
                  <a:spLocks/>
                </p:cNvSpPr>
                <p:nvPr/>
              </p:nvSpPr>
              <p:spPr bwMode="auto">
                <a:xfrm>
                  <a:off x="7609086" y="5518120"/>
                  <a:ext cx="204350" cy="288526"/>
                </a:xfrm>
                <a:custGeom>
                  <a:avLst/>
                  <a:gdLst>
                    <a:gd name="T0" fmla="*/ 23 w 804"/>
                    <a:gd name="T1" fmla="*/ 115 h 1203"/>
                    <a:gd name="T2" fmla="*/ 804 w 804"/>
                    <a:gd name="T3" fmla="*/ 0 h 1203"/>
                    <a:gd name="T4" fmla="*/ 804 w 804"/>
                    <a:gd name="T5" fmla="*/ 1175 h 1203"/>
                    <a:gd name="T6" fmla="*/ 0 w 804"/>
                    <a:gd name="T7" fmla="*/ 1203 h 1203"/>
                    <a:gd name="T8" fmla="*/ 23 w 804"/>
                    <a:gd name="T9" fmla="*/ 115 h 120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04" h="1203">
                      <a:moveTo>
                        <a:pt x="23" y="115"/>
                      </a:moveTo>
                      <a:lnTo>
                        <a:pt x="804" y="0"/>
                      </a:lnTo>
                      <a:lnTo>
                        <a:pt x="804" y="1175"/>
                      </a:lnTo>
                      <a:lnTo>
                        <a:pt x="0" y="1203"/>
                      </a:lnTo>
                      <a:lnTo>
                        <a:pt x="23" y="11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</a:endParaRPr>
                </a:p>
              </p:txBody>
            </p:sp>
            <p:sp>
              <p:nvSpPr>
                <p:cNvPr id="292" name="Freeform 613"/>
                <p:cNvSpPr>
                  <a:spLocks/>
                </p:cNvSpPr>
                <p:nvPr/>
              </p:nvSpPr>
              <p:spPr bwMode="auto">
                <a:xfrm>
                  <a:off x="8069827" y="3905493"/>
                  <a:ext cx="204350" cy="288526"/>
                </a:xfrm>
                <a:custGeom>
                  <a:avLst/>
                  <a:gdLst>
                    <a:gd name="T0" fmla="*/ 782 w 804"/>
                    <a:gd name="T1" fmla="*/ 114 h 1204"/>
                    <a:gd name="T2" fmla="*/ 0 w 804"/>
                    <a:gd name="T3" fmla="*/ 0 h 1204"/>
                    <a:gd name="T4" fmla="*/ 0 w 804"/>
                    <a:gd name="T5" fmla="*/ 1175 h 1204"/>
                    <a:gd name="T6" fmla="*/ 804 w 804"/>
                    <a:gd name="T7" fmla="*/ 1204 h 1204"/>
                    <a:gd name="T8" fmla="*/ 782 w 804"/>
                    <a:gd name="T9" fmla="*/ 114 h 12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04" h="1204">
                      <a:moveTo>
                        <a:pt x="782" y="114"/>
                      </a:moveTo>
                      <a:lnTo>
                        <a:pt x="0" y="0"/>
                      </a:lnTo>
                      <a:lnTo>
                        <a:pt x="0" y="1175"/>
                      </a:lnTo>
                      <a:lnTo>
                        <a:pt x="804" y="1204"/>
                      </a:lnTo>
                      <a:lnTo>
                        <a:pt x="782" y="11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</a:endParaRPr>
                </a:p>
              </p:txBody>
            </p:sp>
            <p:sp>
              <p:nvSpPr>
                <p:cNvPr id="293" name="Freeform 614"/>
                <p:cNvSpPr>
                  <a:spLocks/>
                </p:cNvSpPr>
                <p:nvPr/>
              </p:nvSpPr>
              <p:spPr bwMode="auto">
                <a:xfrm>
                  <a:off x="8076173" y="4426272"/>
                  <a:ext cx="204350" cy="308877"/>
                </a:xfrm>
                <a:custGeom>
                  <a:avLst/>
                  <a:gdLst>
                    <a:gd name="T0" fmla="*/ 781 w 805"/>
                    <a:gd name="T1" fmla="*/ 115 h 1290"/>
                    <a:gd name="T2" fmla="*/ 0 w 805"/>
                    <a:gd name="T3" fmla="*/ 0 h 1290"/>
                    <a:gd name="T4" fmla="*/ 0 w 805"/>
                    <a:gd name="T5" fmla="*/ 1175 h 1290"/>
                    <a:gd name="T6" fmla="*/ 805 w 805"/>
                    <a:gd name="T7" fmla="*/ 1290 h 1290"/>
                    <a:gd name="T8" fmla="*/ 781 w 805"/>
                    <a:gd name="T9" fmla="*/ 115 h 129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05" h="1290">
                      <a:moveTo>
                        <a:pt x="781" y="115"/>
                      </a:moveTo>
                      <a:lnTo>
                        <a:pt x="0" y="0"/>
                      </a:lnTo>
                      <a:lnTo>
                        <a:pt x="0" y="1175"/>
                      </a:lnTo>
                      <a:lnTo>
                        <a:pt x="805" y="1290"/>
                      </a:lnTo>
                      <a:lnTo>
                        <a:pt x="781" y="11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</a:endParaRPr>
                </a:p>
              </p:txBody>
            </p:sp>
            <p:sp>
              <p:nvSpPr>
                <p:cNvPr id="294" name="Freeform 615"/>
                <p:cNvSpPr>
                  <a:spLocks/>
                </p:cNvSpPr>
                <p:nvPr/>
              </p:nvSpPr>
              <p:spPr bwMode="auto">
                <a:xfrm>
                  <a:off x="8076173" y="4982969"/>
                  <a:ext cx="204350" cy="287327"/>
                </a:xfrm>
                <a:custGeom>
                  <a:avLst/>
                  <a:gdLst>
                    <a:gd name="T0" fmla="*/ 781 w 805"/>
                    <a:gd name="T1" fmla="*/ 116 h 1204"/>
                    <a:gd name="T2" fmla="*/ 0 w 805"/>
                    <a:gd name="T3" fmla="*/ 0 h 1204"/>
                    <a:gd name="T4" fmla="*/ 0 w 805"/>
                    <a:gd name="T5" fmla="*/ 1176 h 1204"/>
                    <a:gd name="T6" fmla="*/ 805 w 805"/>
                    <a:gd name="T7" fmla="*/ 1204 h 1204"/>
                    <a:gd name="T8" fmla="*/ 781 w 805"/>
                    <a:gd name="T9" fmla="*/ 116 h 12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05" h="1204">
                      <a:moveTo>
                        <a:pt x="781" y="116"/>
                      </a:moveTo>
                      <a:lnTo>
                        <a:pt x="0" y="0"/>
                      </a:lnTo>
                      <a:lnTo>
                        <a:pt x="0" y="1176"/>
                      </a:lnTo>
                      <a:lnTo>
                        <a:pt x="805" y="1204"/>
                      </a:lnTo>
                      <a:lnTo>
                        <a:pt x="781" y="116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</a:endParaRPr>
                </a:p>
              </p:txBody>
            </p:sp>
            <p:sp>
              <p:nvSpPr>
                <p:cNvPr id="295" name="Freeform 616"/>
                <p:cNvSpPr>
                  <a:spLocks/>
                </p:cNvSpPr>
                <p:nvPr/>
              </p:nvSpPr>
              <p:spPr bwMode="auto">
                <a:xfrm>
                  <a:off x="8064750" y="5545653"/>
                  <a:ext cx="209427" cy="260989"/>
                </a:xfrm>
                <a:custGeom>
                  <a:avLst/>
                  <a:gdLst>
                    <a:gd name="T0" fmla="*/ 804 w 826"/>
                    <a:gd name="T1" fmla="*/ 86 h 1088"/>
                    <a:gd name="T2" fmla="*/ 0 w 826"/>
                    <a:gd name="T3" fmla="*/ 0 h 1088"/>
                    <a:gd name="T4" fmla="*/ 0 w 826"/>
                    <a:gd name="T5" fmla="*/ 1088 h 1088"/>
                    <a:gd name="T6" fmla="*/ 826 w 826"/>
                    <a:gd name="T7" fmla="*/ 1088 h 1088"/>
                    <a:gd name="T8" fmla="*/ 804 w 826"/>
                    <a:gd name="T9" fmla="*/ 86 h 10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6" h="1088">
                      <a:moveTo>
                        <a:pt x="804" y="86"/>
                      </a:moveTo>
                      <a:lnTo>
                        <a:pt x="0" y="0"/>
                      </a:lnTo>
                      <a:lnTo>
                        <a:pt x="0" y="1088"/>
                      </a:lnTo>
                      <a:lnTo>
                        <a:pt x="826" y="1088"/>
                      </a:lnTo>
                      <a:lnTo>
                        <a:pt x="804" y="86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</a:endParaRPr>
                </a:p>
              </p:txBody>
            </p:sp>
            <p:sp>
              <p:nvSpPr>
                <p:cNvPr id="296" name="Freeform 617"/>
                <p:cNvSpPr>
                  <a:spLocks/>
                </p:cNvSpPr>
                <p:nvPr/>
              </p:nvSpPr>
              <p:spPr bwMode="auto">
                <a:xfrm>
                  <a:off x="8489950" y="3966550"/>
                  <a:ext cx="204350" cy="288526"/>
                </a:xfrm>
                <a:custGeom>
                  <a:avLst/>
                  <a:gdLst>
                    <a:gd name="T0" fmla="*/ 780 w 803"/>
                    <a:gd name="T1" fmla="*/ 115 h 1204"/>
                    <a:gd name="T2" fmla="*/ 0 w 803"/>
                    <a:gd name="T3" fmla="*/ 0 h 1204"/>
                    <a:gd name="T4" fmla="*/ 0 w 803"/>
                    <a:gd name="T5" fmla="*/ 1089 h 1204"/>
                    <a:gd name="T6" fmla="*/ 803 w 803"/>
                    <a:gd name="T7" fmla="*/ 1204 h 1204"/>
                    <a:gd name="T8" fmla="*/ 780 w 803"/>
                    <a:gd name="T9" fmla="*/ 115 h 12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03" h="1204">
                      <a:moveTo>
                        <a:pt x="780" y="115"/>
                      </a:moveTo>
                      <a:lnTo>
                        <a:pt x="0" y="0"/>
                      </a:lnTo>
                      <a:lnTo>
                        <a:pt x="0" y="1089"/>
                      </a:lnTo>
                      <a:lnTo>
                        <a:pt x="803" y="1204"/>
                      </a:lnTo>
                      <a:lnTo>
                        <a:pt x="780" y="11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</a:endParaRPr>
                </a:p>
              </p:txBody>
            </p:sp>
            <p:sp>
              <p:nvSpPr>
                <p:cNvPr id="297" name="Freeform 618"/>
                <p:cNvSpPr>
                  <a:spLocks/>
                </p:cNvSpPr>
                <p:nvPr/>
              </p:nvSpPr>
              <p:spPr bwMode="auto">
                <a:xfrm>
                  <a:off x="8496296" y="4488528"/>
                  <a:ext cx="204350" cy="308877"/>
                </a:xfrm>
                <a:custGeom>
                  <a:avLst/>
                  <a:gdLst>
                    <a:gd name="T0" fmla="*/ 781 w 804"/>
                    <a:gd name="T1" fmla="*/ 114 h 1290"/>
                    <a:gd name="T2" fmla="*/ 0 w 804"/>
                    <a:gd name="T3" fmla="*/ 0 h 1290"/>
                    <a:gd name="T4" fmla="*/ 0 w 804"/>
                    <a:gd name="T5" fmla="*/ 1176 h 1290"/>
                    <a:gd name="T6" fmla="*/ 804 w 804"/>
                    <a:gd name="T7" fmla="*/ 1290 h 1290"/>
                    <a:gd name="T8" fmla="*/ 781 w 804"/>
                    <a:gd name="T9" fmla="*/ 114 h 129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04" h="1290">
                      <a:moveTo>
                        <a:pt x="781" y="114"/>
                      </a:moveTo>
                      <a:lnTo>
                        <a:pt x="0" y="0"/>
                      </a:lnTo>
                      <a:lnTo>
                        <a:pt x="0" y="1176"/>
                      </a:lnTo>
                      <a:lnTo>
                        <a:pt x="804" y="1290"/>
                      </a:lnTo>
                      <a:lnTo>
                        <a:pt x="781" y="11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</a:endParaRPr>
                </a:p>
              </p:txBody>
            </p:sp>
            <p:sp>
              <p:nvSpPr>
                <p:cNvPr id="298" name="Freeform 619"/>
                <p:cNvSpPr>
                  <a:spLocks/>
                </p:cNvSpPr>
                <p:nvPr/>
              </p:nvSpPr>
              <p:spPr bwMode="auto">
                <a:xfrm>
                  <a:off x="8496296" y="5044030"/>
                  <a:ext cx="204350" cy="288526"/>
                </a:xfrm>
                <a:custGeom>
                  <a:avLst/>
                  <a:gdLst>
                    <a:gd name="T0" fmla="*/ 781 w 804"/>
                    <a:gd name="T1" fmla="*/ 114 h 1204"/>
                    <a:gd name="T2" fmla="*/ 0 w 804"/>
                    <a:gd name="T3" fmla="*/ 0 h 1204"/>
                    <a:gd name="T4" fmla="*/ 0 w 804"/>
                    <a:gd name="T5" fmla="*/ 1176 h 1204"/>
                    <a:gd name="T6" fmla="*/ 804 w 804"/>
                    <a:gd name="T7" fmla="*/ 1204 h 1204"/>
                    <a:gd name="T8" fmla="*/ 781 w 804"/>
                    <a:gd name="T9" fmla="*/ 114 h 12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04" h="1204">
                      <a:moveTo>
                        <a:pt x="781" y="114"/>
                      </a:moveTo>
                      <a:lnTo>
                        <a:pt x="0" y="0"/>
                      </a:lnTo>
                      <a:lnTo>
                        <a:pt x="0" y="1176"/>
                      </a:lnTo>
                      <a:lnTo>
                        <a:pt x="804" y="1204"/>
                      </a:lnTo>
                      <a:lnTo>
                        <a:pt x="781" y="11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</a:endParaRPr>
                </a:p>
              </p:txBody>
            </p:sp>
            <p:sp>
              <p:nvSpPr>
                <p:cNvPr id="299" name="Freeform 620"/>
                <p:cNvSpPr>
                  <a:spLocks/>
                </p:cNvSpPr>
                <p:nvPr/>
              </p:nvSpPr>
              <p:spPr bwMode="auto">
                <a:xfrm>
                  <a:off x="8484873" y="5606713"/>
                  <a:ext cx="209427" cy="260989"/>
                </a:xfrm>
                <a:custGeom>
                  <a:avLst/>
                  <a:gdLst>
                    <a:gd name="T0" fmla="*/ 804 w 827"/>
                    <a:gd name="T1" fmla="*/ 86 h 1090"/>
                    <a:gd name="T2" fmla="*/ 0 w 827"/>
                    <a:gd name="T3" fmla="*/ 0 h 1090"/>
                    <a:gd name="T4" fmla="*/ 0 w 827"/>
                    <a:gd name="T5" fmla="*/ 1090 h 1090"/>
                    <a:gd name="T6" fmla="*/ 827 w 827"/>
                    <a:gd name="T7" fmla="*/ 1090 h 1090"/>
                    <a:gd name="T8" fmla="*/ 804 w 827"/>
                    <a:gd name="T9" fmla="*/ 86 h 109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7" h="1090">
                      <a:moveTo>
                        <a:pt x="804" y="86"/>
                      </a:moveTo>
                      <a:lnTo>
                        <a:pt x="0" y="0"/>
                      </a:lnTo>
                      <a:lnTo>
                        <a:pt x="0" y="1090"/>
                      </a:lnTo>
                      <a:lnTo>
                        <a:pt x="827" y="1090"/>
                      </a:lnTo>
                      <a:lnTo>
                        <a:pt x="804" y="86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</a:endParaRPr>
                </a:p>
              </p:txBody>
            </p:sp>
          </p:grpSp>
        </p:grpSp>
      </p:grpSp>
      <p:grpSp>
        <p:nvGrpSpPr>
          <p:cNvPr id="421" name="Group 339"/>
          <p:cNvGrpSpPr/>
          <p:nvPr/>
        </p:nvGrpSpPr>
        <p:grpSpPr>
          <a:xfrm>
            <a:off x="4736012" y="4355056"/>
            <a:ext cx="1339480" cy="2170288"/>
            <a:chOff x="4736012" y="4355056"/>
            <a:chExt cx="1344294" cy="1989782"/>
          </a:xfrm>
        </p:grpSpPr>
        <p:sp>
          <p:nvSpPr>
            <p:cNvPr id="422" name="Rectangle 340"/>
            <p:cNvSpPr/>
            <p:nvPr/>
          </p:nvSpPr>
          <p:spPr bwMode="auto">
            <a:xfrm>
              <a:off x="4736012" y="4355056"/>
              <a:ext cx="1344294" cy="1989782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solidFill>
                <a:srgbClr val="A5A5A5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180000" rIns="91440" bIns="216000" numCol="1" rtlCol="0" anchor="b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6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525252"/>
                  </a:solidFill>
                  <a:effectLst/>
                  <a:uLnTx/>
                  <a:uFillTx/>
                  <a:latin typeface="Arial Black" panose="020B0A04020102020204" pitchFamily="34" charset="0"/>
                  <a:cs typeface="Arial" charset="0"/>
                </a:rPr>
                <a:t>10.019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6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525252"/>
                  </a:solidFill>
                  <a:effectLst/>
                  <a:uLnTx/>
                  <a:uFillTx/>
                  <a:latin typeface="Arial Black" panose="020B0A04020102020204" pitchFamily="34" charset="0"/>
                  <a:cs typeface="Arial" charset="0"/>
                </a:rPr>
                <a:t>unidades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525252"/>
                  </a:solidFill>
                  <a:effectLst/>
                  <a:uLnTx/>
                  <a:uFillTx/>
                  <a:latin typeface="Arial"/>
                  <a:cs typeface="Arial" charset="0"/>
                </a:rPr>
                <a:t>Lançamentos</a:t>
              </a:r>
            </a:p>
          </p:txBody>
        </p:sp>
        <p:grpSp>
          <p:nvGrpSpPr>
            <p:cNvPr id="423" name="Group 341"/>
            <p:cNvGrpSpPr/>
            <p:nvPr/>
          </p:nvGrpSpPr>
          <p:grpSpPr>
            <a:xfrm>
              <a:off x="4838463" y="4677704"/>
              <a:ext cx="1117768" cy="739427"/>
              <a:chOff x="4989124" y="4726554"/>
              <a:chExt cx="1185372" cy="672206"/>
            </a:xfrm>
          </p:grpSpPr>
          <p:cxnSp>
            <p:nvCxnSpPr>
              <p:cNvPr id="424" name="Straight Connector 343"/>
              <p:cNvCxnSpPr/>
              <p:nvPr/>
            </p:nvCxnSpPr>
            <p:spPr bwMode="auto">
              <a:xfrm>
                <a:off x="4989124" y="5388598"/>
                <a:ext cx="1185372" cy="0"/>
              </a:xfrm>
              <a:prstGeom prst="line">
                <a:avLst/>
              </a:prstGeom>
              <a:solidFill>
                <a:srgbClr val="A5A5A5"/>
              </a:solidFill>
              <a:ln w="9525" cap="flat" cmpd="sng" algn="ctr">
                <a:solidFill>
                  <a:srgbClr val="A5A5A5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grpSp>
            <p:nvGrpSpPr>
              <p:cNvPr id="425" name="Group 344"/>
              <p:cNvGrpSpPr/>
              <p:nvPr/>
            </p:nvGrpSpPr>
            <p:grpSpPr>
              <a:xfrm>
                <a:off x="5481795" y="4726554"/>
                <a:ext cx="461588" cy="672206"/>
                <a:chOff x="6948907" y="3431399"/>
                <a:chExt cx="1928167" cy="3088776"/>
              </a:xfrm>
            </p:grpSpPr>
            <p:sp>
              <p:nvSpPr>
                <p:cNvPr id="449" name="Freeform 617"/>
                <p:cNvSpPr>
                  <a:spLocks/>
                </p:cNvSpPr>
                <p:nvPr/>
              </p:nvSpPr>
              <p:spPr bwMode="auto">
                <a:xfrm>
                  <a:off x="6953172" y="4375074"/>
                  <a:ext cx="171658" cy="242368"/>
                </a:xfrm>
                <a:custGeom>
                  <a:avLst/>
                  <a:gdLst>
                    <a:gd name="T0" fmla="*/ 780 w 803"/>
                    <a:gd name="T1" fmla="*/ 115 h 1204"/>
                    <a:gd name="T2" fmla="*/ 0 w 803"/>
                    <a:gd name="T3" fmla="*/ 0 h 1204"/>
                    <a:gd name="T4" fmla="*/ 0 w 803"/>
                    <a:gd name="T5" fmla="*/ 1089 h 1204"/>
                    <a:gd name="T6" fmla="*/ 803 w 803"/>
                    <a:gd name="T7" fmla="*/ 1204 h 1204"/>
                    <a:gd name="T8" fmla="*/ 780 w 803"/>
                    <a:gd name="T9" fmla="*/ 115 h 12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03" h="1204">
                      <a:moveTo>
                        <a:pt x="780" y="115"/>
                      </a:moveTo>
                      <a:lnTo>
                        <a:pt x="0" y="0"/>
                      </a:lnTo>
                      <a:lnTo>
                        <a:pt x="0" y="1089"/>
                      </a:lnTo>
                      <a:lnTo>
                        <a:pt x="803" y="1204"/>
                      </a:lnTo>
                      <a:lnTo>
                        <a:pt x="780" y="11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</a:endParaRPr>
                </a:p>
              </p:txBody>
            </p:sp>
            <p:sp>
              <p:nvSpPr>
                <p:cNvPr id="450" name="Freeform 618"/>
                <p:cNvSpPr>
                  <a:spLocks/>
                </p:cNvSpPr>
                <p:nvPr/>
              </p:nvSpPr>
              <p:spPr bwMode="auto">
                <a:xfrm>
                  <a:off x="6958503" y="4813547"/>
                  <a:ext cx="171658" cy="259463"/>
                </a:xfrm>
                <a:custGeom>
                  <a:avLst/>
                  <a:gdLst>
                    <a:gd name="T0" fmla="*/ 781 w 804"/>
                    <a:gd name="T1" fmla="*/ 114 h 1290"/>
                    <a:gd name="T2" fmla="*/ 0 w 804"/>
                    <a:gd name="T3" fmla="*/ 0 h 1290"/>
                    <a:gd name="T4" fmla="*/ 0 w 804"/>
                    <a:gd name="T5" fmla="*/ 1176 h 1290"/>
                    <a:gd name="T6" fmla="*/ 804 w 804"/>
                    <a:gd name="T7" fmla="*/ 1290 h 1290"/>
                    <a:gd name="T8" fmla="*/ 781 w 804"/>
                    <a:gd name="T9" fmla="*/ 114 h 129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04" h="1290">
                      <a:moveTo>
                        <a:pt x="781" y="114"/>
                      </a:moveTo>
                      <a:lnTo>
                        <a:pt x="0" y="0"/>
                      </a:lnTo>
                      <a:lnTo>
                        <a:pt x="0" y="1176"/>
                      </a:lnTo>
                      <a:lnTo>
                        <a:pt x="804" y="1290"/>
                      </a:lnTo>
                      <a:lnTo>
                        <a:pt x="781" y="11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</a:endParaRPr>
                </a:p>
              </p:txBody>
            </p:sp>
            <p:sp>
              <p:nvSpPr>
                <p:cNvPr id="451" name="Freeform 619"/>
                <p:cNvSpPr>
                  <a:spLocks/>
                </p:cNvSpPr>
                <p:nvPr/>
              </p:nvSpPr>
              <p:spPr bwMode="auto">
                <a:xfrm>
                  <a:off x="6958503" y="5280180"/>
                  <a:ext cx="171658" cy="242368"/>
                </a:xfrm>
                <a:custGeom>
                  <a:avLst/>
                  <a:gdLst>
                    <a:gd name="T0" fmla="*/ 781 w 804"/>
                    <a:gd name="T1" fmla="*/ 114 h 1204"/>
                    <a:gd name="T2" fmla="*/ 0 w 804"/>
                    <a:gd name="T3" fmla="*/ 0 h 1204"/>
                    <a:gd name="T4" fmla="*/ 0 w 804"/>
                    <a:gd name="T5" fmla="*/ 1176 h 1204"/>
                    <a:gd name="T6" fmla="*/ 804 w 804"/>
                    <a:gd name="T7" fmla="*/ 1204 h 1204"/>
                    <a:gd name="T8" fmla="*/ 781 w 804"/>
                    <a:gd name="T9" fmla="*/ 114 h 12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04" h="1204">
                      <a:moveTo>
                        <a:pt x="781" y="114"/>
                      </a:moveTo>
                      <a:lnTo>
                        <a:pt x="0" y="0"/>
                      </a:lnTo>
                      <a:lnTo>
                        <a:pt x="0" y="1176"/>
                      </a:lnTo>
                      <a:lnTo>
                        <a:pt x="804" y="1204"/>
                      </a:lnTo>
                      <a:lnTo>
                        <a:pt x="781" y="11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</a:endParaRPr>
                </a:p>
              </p:txBody>
            </p:sp>
            <p:sp>
              <p:nvSpPr>
                <p:cNvPr id="452" name="Freeform 620"/>
                <p:cNvSpPr>
                  <a:spLocks/>
                </p:cNvSpPr>
                <p:nvPr/>
              </p:nvSpPr>
              <p:spPr bwMode="auto">
                <a:xfrm>
                  <a:off x="6948907" y="5752847"/>
                  <a:ext cx="175923" cy="219237"/>
                </a:xfrm>
                <a:custGeom>
                  <a:avLst/>
                  <a:gdLst>
                    <a:gd name="T0" fmla="*/ 804 w 827"/>
                    <a:gd name="T1" fmla="*/ 86 h 1090"/>
                    <a:gd name="T2" fmla="*/ 0 w 827"/>
                    <a:gd name="T3" fmla="*/ 0 h 1090"/>
                    <a:gd name="T4" fmla="*/ 0 w 827"/>
                    <a:gd name="T5" fmla="*/ 1090 h 1090"/>
                    <a:gd name="T6" fmla="*/ 827 w 827"/>
                    <a:gd name="T7" fmla="*/ 1090 h 1090"/>
                    <a:gd name="T8" fmla="*/ 804 w 827"/>
                    <a:gd name="T9" fmla="*/ 86 h 109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7" h="1090">
                      <a:moveTo>
                        <a:pt x="804" y="86"/>
                      </a:moveTo>
                      <a:lnTo>
                        <a:pt x="0" y="0"/>
                      </a:lnTo>
                      <a:lnTo>
                        <a:pt x="0" y="1090"/>
                      </a:lnTo>
                      <a:lnTo>
                        <a:pt x="827" y="1090"/>
                      </a:lnTo>
                      <a:lnTo>
                        <a:pt x="804" y="86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</a:endParaRPr>
                </a:p>
              </p:txBody>
            </p:sp>
            <p:sp>
              <p:nvSpPr>
                <p:cNvPr id="453" name="Freeform 599"/>
                <p:cNvSpPr>
                  <a:spLocks/>
                </p:cNvSpPr>
                <p:nvPr/>
              </p:nvSpPr>
              <p:spPr bwMode="auto">
                <a:xfrm>
                  <a:off x="7006189" y="3432598"/>
                  <a:ext cx="968444" cy="3085183"/>
                </a:xfrm>
                <a:custGeom>
                  <a:avLst/>
                  <a:gdLst>
                    <a:gd name="T0" fmla="*/ 3755 w 3755"/>
                    <a:gd name="T1" fmla="*/ 7 h 12258"/>
                    <a:gd name="T2" fmla="*/ 3709 w 3755"/>
                    <a:gd name="T3" fmla="*/ 0 h 12258"/>
                    <a:gd name="T4" fmla="*/ 0 w 3755"/>
                    <a:gd name="T5" fmla="*/ 516 h 12258"/>
                    <a:gd name="T6" fmla="*/ 425 w 3755"/>
                    <a:gd name="T7" fmla="*/ 12101 h 12258"/>
                    <a:gd name="T8" fmla="*/ 3580 w 3755"/>
                    <a:gd name="T9" fmla="*/ 12258 h 12258"/>
                    <a:gd name="T10" fmla="*/ 3755 w 3755"/>
                    <a:gd name="T11" fmla="*/ 5445 h 12258"/>
                    <a:gd name="T12" fmla="*/ 3755 w 3755"/>
                    <a:gd name="T13" fmla="*/ 7 h 12258"/>
                    <a:gd name="connsiteX0" fmla="*/ 10160 w 10160"/>
                    <a:gd name="connsiteY0" fmla="*/ 0 h 10508"/>
                    <a:gd name="connsiteX1" fmla="*/ 9877 w 10160"/>
                    <a:gd name="connsiteY1" fmla="*/ 508 h 10508"/>
                    <a:gd name="connsiteX2" fmla="*/ 0 w 10160"/>
                    <a:gd name="connsiteY2" fmla="*/ 929 h 10508"/>
                    <a:gd name="connsiteX3" fmla="*/ 1132 w 10160"/>
                    <a:gd name="connsiteY3" fmla="*/ 10380 h 10508"/>
                    <a:gd name="connsiteX4" fmla="*/ 9534 w 10160"/>
                    <a:gd name="connsiteY4" fmla="*/ 10508 h 10508"/>
                    <a:gd name="connsiteX5" fmla="*/ 10000 w 10160"/>
                    <a:gd name="connsiteY5" fmla="*/ 4950 h 10508"/>
                    <a:gd name="connsiteX6" fmla="*/ 10160 w 10160"/>
                    <a:gd name="connsiteY6" fmla="*/ 0 h 10508"/>
                    <a:gd name="connsiteX0" fmla="*/ 10160 w 10160"/>
                    <a:gd name="connsiteY0" fmla="*/ 0 h 10508"/>
                    <a:gd name="connsiteX1" fmla="*/ 9877 w 10160"/>
                    <a:gd name="connsiteY1" fmla="*/ 508 h 10508"/>
                    <a:gd name="connsiteX2" fmla="*/ 9800 w 10160"/>
                    <a:gd name="connsiteY2" fmla="*/ 465 h 10508"/>
                    <a:gd name="connsiteX3" fmla="*/ 0 w 10160"/>
                    <a:gd name="connsiteY3" fmla="*/ 929 h 10508"/>
                    <a:gd name="connsiteX4" fmla="*/ 1132 w 10160"/>
                    <a:gd name="connsiteY4" fmla="*/ 10380 h 10508"/>
                    <a:gd name="connsiteX5" fmla="*/ 9534 w 10160"/>
                    <a:gd name="connsiteY5" fmla="*/ 10508 h 10508"/>
                    <a:gd name="connsiteX6" fmla="*/ 10000 w 10160"/>
                    <a:gd name="connsiteY6" fmla="*/ 4950 h 10508"/>
                    <a:gd name="connsiteX7" fmla="*/ 10160 w 10160"/>
                    <a:gd name="connsiteY7" fmla="*/ 0 h 10508"/>
                    <a:gd name="connsiteX0" fmla="*/ 10160 w 10160"/>
                    <a:gd name="connsiteY0" fmla="*/ 0 h 10508"/>
                    <a:gd name="connsiteX1" fmla="*/ 9877 w 10160"/>
                    <a:gd name="connsiteY1" fmla="*/ 508 h 10508"/>
                    <a:gd name="connsiteX2" fmla="*/ 8681 w 10160"/>
                    <a:gd name="connsiteY2" fmla="*/ 465 h 10508"/>
                    <a:gd name="connsiteX3" fmla="*/ 0 w 10160"/>
                    <a:gd name="connsiteY3" fmla="*/ 929 h 10508"/>
                    <a:gd name="connsiteX4" fmla="*/ 1132 w 10160"/>
                    <a:gd name="connsiteY4" fmla="*/ 10380 h 10508"/>
                    <a:gd name="connsiteX5" fmla="*/ 9534 w 10160"/>
                    <a:gd name="connsiteY5" fmla="*/ 10508 h 10508"/>
                    <a:gd name="connsiteX6" fmla="*/ 10000 w 10160"/>
                    <a:gd name="connsiteY6" fmla="*/ 4950 h 10508"/>
                    <a:gd name="connsiteX7" fmla="*/ 10160 w 10160"/>
                    <a:gd name="connsiteY7" fmla="*/ 0 h 10508"/>
                    <a:gd name="connsiteX0" fmla="*/ 10160 w 10160"/>
                    <a:gd name="connsiteY0" fmla="*/ 0 h 10508"/>
                    <a:gd name="connsiteX1" fmla="*/ 8681 w 10160"/>
                    <a:gd name="connsiteY1" fmla="*/ 465 h 10508"/>
                    <a:gd name="connsiteX2" fmla="*/ 0 w 10160"/>
                    <a:gd name="connsiteY2" fmla="*/ 929 h 10508"/>
                    <a:gd name="connsiteX3" fmla="*/ 1132 w 10160"/>
                    <a:gd name="connsiteY3" fmla="*/ 10380 h 10508"/>
                    <a:gd name="connsiteX4" fmla="*/ 9534 w 10160"/>
                    <a:gd name="connsiteY4" fmla="*/ 10508 h 10508"/>
                    <a:gd name="connsiteX5" fmla="*/ 10000 w 10160"/>
                    <a:gd name="connsiteY5" fmla="*/ 4950 h 10508"/>
                    <a:gd name="connsiteX6" fmla="*/ 10160 w 10160"/>
                    <a:gd name="connsiteY6" fmla="*/ 0 h 10508"/>
                    <a:gd name="connsiteX0" fmla="*/ 10160 w 10160"/>
                    <a:gd name="connsiteY0" fmla="*/ 0 h 10508"/>
                    <a:gd name="connsiteX1" fmla="*/ 0 w 10160"/>
                    <a:gd name="connsiteY1" fmla="*/ 929 h 10508"/>
                    <a:gd name="connsiteX2" fmla="*/ 1132 w 10160"/>
                    <a:gd name="connsiteY2" fmla="*/ 10380 h 10508"/>
                    <a:gd name="connsiteX3" fmla="*/ 9534 w 10160"/>
                    <a:gd name="connsiteY3" fmla="*/ 10508 h 10508"/>
                    <a:gd name="connsiteX4" fmla="*/ 10000 w 10160"/>
                    <a:gd name="connsiteY4" fmla="*/ 4950 h 10508"/>
                    <a:gd name="connsiteX5" fmla="*/ 10160 w 10160"/>
                    <a:gd name="connsiteY5" fmla="*/ 0 h 105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0160" h="10508">
                      <a:moveTo>
                        <a:pt x="10160" y="0"/>
                      </a:moveTo>
                      <a:lnTo>
                        <a:pt x="0" y="929"/>
                      </a:lnTo>
                      <a:lnTo>
                        <a:pt x="1132" y="10380"/>
                      </a:lnTo>
                      <a:lnTo>
                        <a:pt x="9534" y="10508"/>
                      </a:lnTo>
                      <a:cubicBezTo>
                        <a:pt x="9689" y="8655"/>
                        <a:pt x="9845" y="6803"/>
                        <a:pt x="10000" y="4950"/>
                      </a:cubicBezTo>
                      <a:cubicBezTo>
                        <a:pt x="10053" y="3300"/>
                        <a:pt x="10107" y="1650"/>
                        <a:pt x="10160" y="0"/>
                      </a:cubicBezTo>
                      <a:close/>
                    </a:path>
                  </a:pathLst>
                </a:custGeom>
                <a:solidFill>
                  <a:srgbClr val="FFFFFF">
                    <a:lumMod val="65000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</a:endParaRPr>
                </a:p>
              </p:txBody>
            </p:sp>
            <p:sp>
              <p:nvSpPr>
                <p:cNvPr id="454" name="Freeform 600"/>
                <p:cNvSpPr>
                  <a:spLocks/>
                </p:cNvSpPr>
                <p:nvPr/>
              </p:nvSpPr>
              <p:spPr bwMode="auto">
                <a:xfrm>
                  <a:off x="7914976" y="3431399"/>
                  <a:ext cx="962098" cy="3088776"/>
                </a:xfrm>
                <a:custGeom>
                  <a:avLst/>
                  <a:gdLst>
                    <a:gd name="T0" fmla="*/ 175 w 3790"/>
                    <a:gd name="T1" fmla="*/ 0 h 12261"/>
                    <a:gd name="T2" fmla="*/ 175 w 3790"/>
                    <a:gd name="T3" fmla="*/ 5438 h 12261"/>
                    <a:gd name="T4" fmla="*/ 0 w 3790"/>
                    <a:gd name="T5" fmla="*/ 12251 h 12261"/>
                    <a:gd name="T6" fmla="*/ 83 w 3790"/>
                    <a:gd name="T7" fmla="*/ 12261 h 12261"/>
                    <a:gd name="T8" fmla="*/ 3327 w 3790"/>
                    <a:gd name="T9" fmla="*/ 12007 h 12261"/>
                    <a:gd name="T10" fmla="*/ 3790 w 3790"/>
                    <a:gd name="T11" fmla="*/ 699 h 12261"/>
                    <a:gd name="T12" fmla="*/ 175 w 3790"/>
                    <a:gd name="T13" fmla="*/ 0 h 12261"/>
                    <a:gd name="connsiteX0" fmla="*/ 462 w 10000"/>
                    <a:gd name="connsiteY0" fmla="*/ 0 h 10440"/>
                    <a:gd name="connsiteX1" fmla="*/ 462 w 10000"/>
                    <a:gd name="connsiteY1" fmla="*/ 4875 h 10440"/>
                    <a:gd name="connsiteX2" fmla="*/ 0 w 10000"/>
                    <a:gd name="connsiteY2" fmla="*/ 10432 h 10440"/>
                    <a:gd name="connsiteX3" fmla="*/ 219 w 10000"/>
                    <a:gd name="connsiteY3" fmla="*/ 10440 h 10440"/>
                    <a:gd name="connsiteX4" fmla="*/ 8778 w 10000"/>
                    <a:gd name="connsiteY4" fmla="*/ 10233 h 10440"/>
                    <a:gd name="connsiteX5" fmla="*/ 10000 w 10000"/>
                    <a:gd name="connsiteY5" fmla="*/ 1010 h 10440"/>
                    <a:gd name="connsiteX6" fmla="*/ 462 w 10000"/>
                    <a:gd name="connsiteY6" fmla="*/ 0 h 10440"/>
                    <a:gd name="connsiteX0" fmla="*/ 541 w 10000"/>
                    <a:gd name="connsiteY0" fmla="*/ 0 h 10464"/>
                    <a:gd name="connsiteX1" fmla="*/ 462 w 10000"/>
                    <a:gd name="connsiteY1" fmla="*/ 4899 h 10464"/>
                    <a:gd name="connsiteX2" fmla="*/ 0 w 10000"/>
                    <a:gd name="connsiteY2" fmla="*/ 10456 h 10464"/>
                    <a:gd name="connsiteX3" fmla="*/ 219 w 10000"/>
                    <a:gd name="connsiteY3" fmla="*/ 10464 h 10464"/>
                    <a:gd name="connsiteX4" fmla="*/ 8778 w 10000"/>
                    <a:gd name="connsiteY4" fmla="*/ 10257 h 10464"/>
                    <a:gd name="connsiteX5" fmla="*/ 10000 w 10000"/>
                    <a:gd name="connsiteY5" fmla="*/ 1034 h 10464"/>
                    <a:gd name="connsiteX6" fmla="*/ 541 w 10000"/>
                    <a:gd name="connsiteY6" fmla="*/ 0 h 10464"/>
                    <a:gd name="connsiteX0" fmla="*/ 515 w 10000"/>
                    <a:gd name="connsiteY0" fmla="*/ 0 h 10505"/>
                    <a:gd name="connsiteX1" fmla="*/ 462 w 10000"/>
                    <a:gd name="connsiteY1" fmla="*/ 4940 h 10505"/>
                    <a:gd name="connsiteX2" fmla="*/ 0 w 10000"/>
                    <a:gd name="connsiteY2" fmla="*/ 10497 h 10505"/>
                    <a:gd name="connsiteX3" fmla="*/ 219 w 10000"/>
                    <a:gd name="connsiteY3" fmla="*/ 10505 h 10505"/>
                    <a:gd name="connsiteX4" fmla="*/ 8778 w 10000"/>
                    <a:gd name="connsiteY4" fmla="*/ 10298 h 10505"/>
                    <a:gd name="connsiteX5" fmla="*/ 10000 w 10000"/>
                    <a:gd name="connsiteY5" fmla="*/ 1075 h 10505"/>
                    <a:gd name="connsiteX6" fmla="*/ 515 w 10000"/>
                    <a:gd name="connsiteY6" fmla="*/ 0 h 10505"/>
                    <a:gd name="connsiteX0" fmla="*/ 647 w 10000"/>
                    <a:gd name="connsiteY0" fmla="*/ 0 h 10546"/>
                    <a:gd name="connsiteX1" fmla="*/ 462 w 10000"/>
                    <a:gd name="connsiteY1" fmla="*/ 4981 h 10546"/>
                    <a:gd name="connsiteX2" fmla="*/ 0 w 10000"/>
                    <a:gd name="connsiteY2" fmla="*/ 10538 h 10546"/>
                    <a:gd name="connsiteX3" fmla="*/ 219 w 10000"/>
                    <a:gd name="connsiteY3" fmla="*/ 10546 h 10546"/>
                    <a:gd name="connsiteX4" fmla="*/ 8778 w 10000"/>
                    <a:gd name="connsiteY4" fmla="*/ 10339 h 10546"/>
                    <a:gd name="connsiteX5" fmla="*/ 10000 w 10000"/>
                    <a:gd name="connsiteY5" fmla="*/ 1116 h 10546"/>
                    <a:gd name="connsiteX6" fmla="*/ 647 w 10000"/>
                    <a:gd name="connsiteY6" fmla="*/ 0 h 10546"/>
                    <a:gd name="connsiteX0" fmla="*/ 1307 w 10000"/>
                    <a:gd name="connsiteY0" fmla="*/ 0 h 10636"/>
                    <a:gd name="connsiteX1" fmla="*/ 462 w 10000"/>
                    <a:gd name="connsiteY1" fmla="*/ 5071 h 10636"/>
                    <a:gd name="connsiteX2" fmla="*/ 0 w 10000"/>
                    <a:gd name="connsiteY2" fmla="*/ 10628 h 10636"/>
                    <a:gd name="connsiteX3" fmla="*/ 219 w 10000"/>
                    <a:gd name="connsiteY3" fmla="*/ 10636 h 10636"/>
                    <a:gd name="connsiteX4" fmla="*/ 8778 w 10000"/>
                    <a:gd name="connsiteY4" fmla="*/ 10429 h 10636"/>
                    <a:gd name="connsiteX5" fmla="*/ 10000 w 10000"/>
                    <a:gd name="connsiteY5" fmla="*/ 1206 h 10636"/>
                    <a:gd name="connsiteX6" fmla="*/ 1307 w 10000"/>
                    <a:gd name="connsiteY6" fmla="*/ 0 h 10636"/>
                    <a:gd name="connsiteX0" fmla="*/ 647 w 10000"/>
                    <a:gd name="connsiteY0" fmla="*/ 0 h 10522"/>
                    <a:gd name="connsiteX1" fmla="*/ 462 w 10000"/>
                    <a:gd name="connsiteY1" fmla="*/ 4957 h 10522"/>
                    <a:gd name="connsiteX2" fmla="*/ 0 w 10000"/>
                    <a:gd name="connsiteY2" fmla="*/ 10514 h 10522"/>
                    <a:gd name="connsiteX3" fmla="*/ 219 w 10000"/>
                    <a:gd name="connsiteY3" fmla="*/ 10522 h 10522"/>
                    <a:gd name="connsiteX4" fmla="*/ 8778 w 10000"/>
                    <a:gd name="connsiteY4" fmla="*/ 10315 h 10522"/>
                    <a:gd name="connsiteX5" fmla="*/ 10000 w 10000"/>
                    <a:gd name="connsiteY5" fmla="*/ 1092 h 10522"/>
                    <a:gd name="connsiteX6" fmla="*/ 647 w 10000"/>
                    <a:gd name="connsiteY6" fmla="*/ 0 h 105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0000" h="10522">
                      <a:moveTo>
                        <a:pt x="647" y="0"/>
                      </a:moveTo>
                      <a:cubicBezTo>
                        <a:pt x="621" y="1633"/>
                        <a:pt x="488" y="3324"/>
                        <a:pt x="462" y="4957"/>
                      </a:cubicBezTo>
                      <a:lnTo>
                        <a:pt x="0" y="10514"/>
                      </a:lnTo>
                      <a:lnTo>
                        <a:pt x="219" y="10522"/>
                      </a:lnTo>
                      <a:lnTo>
                        <a:pt x="8778" y="10315"/>
                      </a:lnTo>
                      <a:lnTo>
                        <a:pt x="10000" y="1092"/>
                      </a:lnTo>
                      <a:lnTo>
                        <a:pt x="647" y="0"/>
                      </a:lnTo>
                      <a:close/>
                    </a:path>
                  </a:pathLst>
                </a:custGeom>
                <a:solidFill>
                  <a:srgbClr val="525252"/>
                </a:solidFill>
                <a:ln>
                  <a:noFill/>
                </a:ln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</a:endParaRPr>
                </a:p>
              </p:txBody>
            </p:sp>
            <p:sp>
              <p:nvSpPr>
                <p:cNvPr id="455" name="Freeform 605"/>
                <p:cNvSpPr>
                  <a:spLocks/>
                </p:cNvSpPr>
                <p:nvPr/>
              </p:nvSpPr>
              <p:spPr bwMode="auto">
                <a:xfrm>
                  <a:off x="7183884" y="3959364"/>
                  <a:ext cx="203080" cy="288526"/>
                </a:xfrm>
                <a:custGeom>
                  <a:avLst/>
                  <a:gdLst>
                    <a:gd name="T0" fmla="*/ 23 w 804"/>
                    <a:gd name="T1" fmla="*/ 115 h 1205"/>
                    <a:gd name="T2" fmla="*/ 804 w 804"/>
                    <a:gd name="T3" fmla="*/ 0 h 1205"/>
                    <a:gd name="T4" fmla="*/ 804 w 804"/>
                    <a:gd name="T5" fmla="*/ 1176 h 1205"/>
                    <a:gd name="T6" fmla="*/ 0 w 804"/>
                    <a:gd name="T7" fmla="*/ 1205 h 1205"/>
                    <a:gd name="T8" fmla="*/ 23 w 804"/>
                    <a:gd name="T9" fmla="*/ 115 h 120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04" h="1205">
                      <a:moveTo>
                        <a:pt x="23" y="115"/>
                      </a:moveTo>
                      <a:lnTo>
                        <a:pt x="804" y="0"/>
                      </a:lnTo>
                      <a:lnTo>
                        <a:pt x="804" y="1176"/>
                      </a:lnTo>
                      <a:lnTo>
                        <a:pt x="0" y="1205"/>
                      </a:lnTo>
                      <a:lnTo>
                        <a:pt x="23" y="11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</a:endParaRPr>
                </a:p>
              </p:txBody>
            </p:sp>
            <p:sp>
              <p:nvSpPr>
                <p:cNvPr id="456" name="Freeform 606"/>
                <p:cNvSpPr>
                  <a:spLocks/>
                </p:cNvSpPr>
                <p:nvPr/>
              </p:nvSpPr>
              <p:spPr bwMode="auto">
                <a:xfrm>
                  <a:off x="7177538" y="4481346"/>
                  <a:ext cx="204350" cy="288526"/>
                </a:xfrm>
                <a:custGeom>
                  <a:avLst/>
                  <a:gdLst>
                    <a:gd name="T0" fmla="*/ 23 w 804"/>
                    <a:gd name="T1" fmla="*/ 114 h 1204"/>
                    <a:gd name="T2" fmla="*/ 804 w 804"/>
                    <a:gd name="T3" fmla="*/ 0 h 1204"/>
                    <a:gd name="T4" fmla="*/ 804 w 804"/>
                    <a:gd name="T5" fmla="*/ 1174 h 1204"/>
                    <a:gd name="T6" fmla="*/ 0 w 804"/>
                    <a:gd name="T7" fmla="*/ 1204 h 1204"/>
                    <a:gd name="T8" fmla="*/ 23 w 804"/>
                    <a:gd name="T9" fmla="*/ 114 h 12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04" h="1204">
                      <a:moveTo>
                        <a:pt x="23" y="114"/>
                      </a:moveTo>
                      <a:lnTo>
                        <a:pt x="804" y="0"/>
                      </a:lnTo>
                      <a:lnTo>
                        <a:pt x="804" y="1174"/>
                      </a:lnTo>
                      <a:lnTo>
                        <a:pt x="0" y="1204"/>
                      </a:lnTo>
                      <a:lnTo>
                        <a:pt x="23" y="11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</a:endParaRPr>
                </a:p>
              </p:txBody>
            </p:sp>
            <p:sp>
              <p:nvSpPr>
                <p:cNvPr id="457" name="Freeform 607"/>
                <p:cNvSpPr>
                  <a:spLocks/>
                </p:cNvSpPr>
                <p:nvPr/>
              </p:nvSpPr>
              <p:spPr bwMode="auto">
                <a:xfrm>
                  <a:off x="7177538" y="5038043"/>
                  <a:ext cx="204350" cy="287327"/>
                </a:xfrm>
                <a:custGeom>
                  <a:avLst/>
                  <a:gdLst>
                    <a:gd name="T0" fmla="*/ 23 w 804"/>
                    <a:gd name="T1" fmla="*/ 114 h 1203"/>
                    <a:gd name="T2" fmla="*/ 804 w 804"/>
                    <a:gd name="T3" fmla="*/ 0 h 1203"/>
                    <a:gd name="T4" fmla="*/ 804 w 804"/>
                    <a:gd name="T5" fmla="*/ 1174 h 1203"/>
                    <a:gd name="T6" fmla="*/ 0 w 804"/>
                    <a:gd name="T7" fmla="*/ 1203 h 1203"/>
                    <a:gd name="T8" fmla="*/ 23 w 804"/>
                    <a:gd name="T9" fmla="*/ 114 h 120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04" h="1203">
                      <a:moveTo>
                        <a:pt x="23" y="114"/>
                      </a:moveTo>
                      <a:lnTo>
                        <a:pt x="804" y="0"/>
                      </a:lnTo>
                      <a:lnTo>
                        <a:pt x="804" y="1174"/>
                      </a:lnTo>
                      <a:lnTo>
                        <a:pt x="0" y="1203"/>
                      </a:lnTo>
                      <a:lnTo>
                        <a:pt x="23" y="11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</a:endParaRPr>
                </a:p>
              </p:txBody>
            </p:sp>
            <p:sp>
              <p:nvSpPr>
                <p:cNvPr id="458" name="Freeform 608"/>
                <p:cNvSpPr>
                  <a:spLocks/>
                </p:cNvSpPr>
                <p:nvPr/>
              </p:nvSpPr>
              <p:spPr bwMode="auto">
                <a:xfrm>
                  <a:off x="7188961" y="5580372"/>
                  <a:ext cx="204350" cy="287327"/>
                </a:xfrm>
                <a:custGeom>
                  <a:avLst/>
                  <a:gdLst>
                    <a:gd name="T0" fmla="*/ 23 w 804"/>
                    <a:gd name="T1" fmla="*/ 114 h 1204"/>
                    <a:gd name="T2" fmla="*/ 804 w 804"/>
                    <a:gd name="T3" fmla="*/ 0 h 1204"/>
                    <a:gd name="T4" fmla="*/ 804 w 804"/>
                    <a:gd name="T5" fmla="*/ 1175 h 1204"/>
                    <a:gd name="T6" fmla="*/ 0 w 804"/>
                    <a:gd name="T7" fmla="*/ 1204 h 1204"/>
                    <a:gd name="T8" fmla="*/ 23 w 804"/>
                    <a:gd name="T9" fmla="*/ 114 h 12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04" h="1204">
                      <a:moveTo>
                        <a:pt x="23" y="114"/>
                      </a:moveTo>
                      <a:lnTo>
                        <a:pt x="804" y="0"/>
                      </a:lnTo>
                      <a:lnTo>
                        <a:pt x="804" y="1175"/>
                      </a:lnTo>
                      <a:lnTo>
                        <a:pt x="0" y="1204"/>
                      </a:lnTo>
                      <a:lnTo>
                        <a:pt x="23" y="11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</a:endParaRPr>
                </a:p>
              </p:txBody>
            </p:sp>
            <p:sp>
              <p:nvSpPr>
                <p:cNvPr id="459" name="Freeform 609"/>
                <p:cNvSpPr>
                  <a:spLocks/>
                </p:cNvSpPr>
                <p:nvPr/>
              </p:nvSpPr>
              <p:spPr bwMode="auto">
                <a:xfrm>
                  <a:off x="7602740" y="3898307"/>
                  <a:ext cx="204350" cy="288526"/>
                </a:xfrm>
                <a:custGeom>
                  <a:avLst/>
                  <a:gdLst>
                    <a:gd name="T0" fmla="*/ 24 w 805"/>
                    <a:gd name="T1" fmla="*/ 115 h 1204"/>
                    <a:gd name="T2" fmla="*/ 805 w 805"/>
                    <a:gd name="T3" fmla="*/ 0 h 1204"/>
                    <a:gd name="T4" fmla="*/ 805 w 805"/>
                    <a:gd name="T5" fmla="*/ 1175 h 1204"/>
                    <a:gd name="T6" fmla="*/ 0 w 805"/>
                    <a:gd name="T7" fmla="*/ 1204 h 1204"/>
                    <a:gd name="T8" fmla="*/ 24 w 805"/>
                    <a:gd name="T9" fmla="*/ 115 h 12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05" h="1204">
                      <a:moveTo>
                        <a:pt x="24" y="115"/>
                      </a:moveTo>
                      <a:lnTo>
                        <a:pt x="805" y="0"/>
                      </a:lnTo>
                      <a:lnTo>
                        <a:pt x="805" y="1175"/>
                      </a:lnTo>
                      <a:lnTo>
                        <a:pt x="0" y="1204"/>
                      </a:lnTo>
                      <a:lnTo>
                        <a:pt x="24" y="11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</a:endParaRPr>
                </a:p>
              </p:txBody>
            </p:sp>
            <p:sp>
              <p:nvSpPr>
                <p:cNvPr id="460" name="Freeform 610"/>
                <p:cNvSpPr>
                  <a:spLocks/>
                </p:cNvSpPr>
                <p:nvPr/>
              </p:nvSpPr>
              <p:spPr bwMode="auto">
                <a:xfrm>
                  <a:off x="7597663" y="4420285"/>
                  <a:ext cx="204350" cy="287327"/>
                </a:xfrm>
                <a:custGeom>
                  <a:avLst/>
                  <a:gdLst>
                    <a:gd name="T0" fmla="*/ 23 w 805"/>
                    <a:gd name="T1" fmla="*/ 115 h 1204"/>
                    <a:gd name="T2" fmla="*/ 805 w 805"/>
                    <a:gd name="T3" fmla="*/ 0 h 1204"/>
                    <a:gd name="T4" fmla="*/ 805 w 805"/>
                    <a:gd name="T5" fmla="*/ 1176 h 1204"/>
                    <a:gd name="T6" fmla="*/ 0 w 805"/>
                    <a:gd name="T7" fmla="*/ 1204 h 1204"/>
                    <a:gd name="T8" fmla="*/ 23 w 805"/>
                    <a:gd name="T9" fmla="*/ 115 h 12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05" h="1204">
                      <a:moveTo>
                        <a:pt x="23" y="115"/>
                      </a:moveTo>
                      <a:lnTo>
                        <a:pt x="805" y="0"/>
                      </a:lnTo>
                      <a:lnTo>
                        <a:pt x="805" y="1176"/>
                      </a:lnTo>
                      <a:lnTo>
                        <a:pt x="0" y="1204"/>
                      </a:lnTo>
                      <a:lnTo>
                        <a:pt x="23" y="11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</a:endParaRPr>
                </a:p>
              </p:txBody>
            </p:sp>
            <p:sp>
              <p:nvSpPr>
                <p:cNvPr id="461" name="Freeform 611"/>
                <p:cNvSpPr>
                  <a:spLocks/>
                </p:cNvSpPr>
                <p:nvPr/>
              </p:nvSpPr>
              <p:spPr bwMode="auto">
                <a:xfrm>
                  <a:off x="7597663" y="4975787"/>
                  <a:ext cx="204350" cy="288526"/>
                </a:xfrm>
                <a:custGeom>
                  <a:avLst/>
                  <a:gdLst>
                    <a:gd name="T0" fmla="*/ 23 w 805"/>
                    <a:gd name="T1" fmla="*/ 115 h 1204"/>
                    <a:gd name="T2" fmla="*/ 805 w 805"/>
                    <a:gd name="T3" fmla="*/ 0 h 1204"/>
                    <a:gd name="T4" fmla="*/ 805 w 805"/>
                    <a:gd name="T5" fmla="*/ 1176 h 1204"/>
                    <a:gd name="T6" fmla="*/ 0 w 805"/>
                    <a:gd name="T7" fmla="*/ 1204 h 1204"/>
                    <a:gd name="T8" fmla="*/ 23 w 805"/>
                    <a:gd name="T9" fmla="*/ 115 h 12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05" h="1204">
                      <a:moveTo>
                        <a:pt x="23" y="115"/>
                      </a:moveTo>
                      <a:lnTo>
                        <a:pt x="805" y="0"/>
                      </a:lnTo>
                      <a:lnTo>
                        <a:pt x="805" y="1176"/>
                      </a:lnTo>
                      <a:lnTo>
                        <a:pt x="0" y="1204"/>
                      </a:lnTo>
                      <a:lnTo>
                        <a:pt x="23" y="11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</a:endParaRPr>
                </a:p>
              </p:txBody>
            </p:sp>
            <p:sp>
              <p:nvSpPr>
                <p:cNvPr id="462" name="Freeform 612"/>
                <p:cNvSpPr>
                  <a:spLocks/>
                </p:cNvSpPr>
                <p:nvPr/>
              </p:nvSpPr>
              <p:spPr bwMode="auto">
                <a:xfrm>
                  <a:off x="7609086" y="5518120"/>
                  <a:ext cx="204350" cy="288526"/>
                </a:xfrm>
                <a:custGeom>
                  <a:avLst/>
                  <a:gdLst>
                    <a:gd name="T0" fmla="*/ 23 w 804"/>
                    <a:gd name="T1" fmla="*/ 115 h 1203"/>
                    <a:gd name="T2" fmla="*/ 804 w 804"/>
                    <a:gd name="T3" fmla="*/ 0 h 1203"/>
                    <a:gd name="T4" fmla="*/ 804 w 804"/>
                    <a:gd name="T5" fmla="*/ 1175 h 1203"/>
                    <a:gd name="T6" fmla="*/ 0 w 804"/>
                    <a:gd name="T7" fmla="*/ 1203 h 1203"/>
                    <a:gd name="T8" fmla="*/ 23 w 804"/>
                    <a:gd name="T9" fmla="*/ 115 h 120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04" h="1203">
                      <a:moveTo>
                        <a:pt x="23" y="115"/>
                      </a:moveTo>
                      <a:lnTo>
                        <a:pt x="804" y="0"/>
                      </a:lnTo>
                      <a:lnTo>
                        <a:pt x="804" y="1175"/>
                      </a:lnTo>
                      <a:lnTo>
                        <a:pt x="0" y="1203"/>
                      </a:lnTo>
                      <a:lnTo>
                        <a:pt x="23" y="11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</a:endParaRPr>
                </a:p>
              </p:txBody>
            </p:sp>
            <p:sp>
              <p:nvSpPr>
                <p:cNvPr id="463" name="Freeform 613"/>
                <p:cNvSpPr>
                  <a:spLocks/>
                </p:cNvSpPr>
                <p:nvPr/>
              </p:nvSpPr>
              <p:spPr bwMode="auto">
                <a:xfrm>
                  <a:off x="8069827" y="3905493"/>
                  <a:ext cx="204350" cy="288526"/>
                </a:xfrm>
                <a:custGeom>
                  <a:avLst/>
                  <a:gdLst>
                    <a:gd name="T0" fmla="*/ 782 w 804"/>
                    <a:gd name="T1" fmla="*/ 114 h 1204"/>
                    <a:gd name="T2" fmla="*/ 0 w 804"/>
                    <a:gd name="T3" fmla="*/ 0 h 1204"/>
                    <a:gd name="T4" fmla="*/ 0 w 804"/>
                    <a:gd name="T5" fmla="*/ 1175 h 1204"/>
                    <a:gd name="T6" fmla="*/ 804 w 804"/>
                    <a:gd name="T7" fmla="*/ 1204 h 1204"/>
                    <a:gd name="T8" fmla="*/ 782 w 804"/>
                    <a:gd name="T9" fmla="*/ 114 h 12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04" h="1204">
                      <a:moveTo>
                        <a:pt x="782" y="114"/>
                      </a:moveTo>
                      <a:lnTo>
                        <a:pt x="0" y="0"/>
                      </a:lnTo>
                      <a:lnTo>
                        <a:pt x="0" y="1175"/>
                      </a:lnTo>
                      <a:lnTo>
                        <a:pt x="804" y="1204"/>
                      </a:lnTo>
                      <a:lnTo>
                        <a:pt x="782" y="11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</a:endParaRPr>
                </a:p>
              </p:txBody>
            </p:sp>
            <p:sp>
              <p:nvSpPr>
                <p:cNvPr id="464" name="Freeform 614"/>
                <p:cNvSpPr>
                  <a:spLocks/>
                </p:cNvSpPr>
                <p:nvPr/>
              </p:nvSpPr>
              <p:spPr bwMode="auto">
                <a:xfrm>
                  <a:off x="8076173" y="4426272"/>
                  <a:ext cx="204350" cy="308877"/>
                </a:xfrm>
                <a:custGeom>
                  <a:avLst/>
                  <a:gdLst>
                    <a:gd name="T0" fmla="*/ 781 w 805"/>
                    <a:gd name="T1" fmla="*/ 115 h 1290"/>
                    <a:gd name="T2" fmla="*/ 0 w 805"/>
                    <a:gd name="T3" fmla="*/ 0 h 1290"/>
                    <a:gd name="T4" fmla="*/ 0 w 805"/>
                    <a:gd name="T5" fmla="*/ 1175 h 1290"/>
                    <a:gd name="T6" fmla="*/ 805 w 805"/>
                    <a:gd name="T7" fmla="*/ 1290 h 1290"/>
                    <a:gd name="T8" fmla="*/ 781 w 805"/>
                    <a:gd name="T9" fmla="*/ 115 h 129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05" h="1290">
                      <a:moveTo>
                        <a:pt x="781" y="115"/>
                      </a:moveTo>
                      <a:lnTo>
                        <a:pt x="0" y="0"/>
                      </a:lnTo>
                      <a:lnTo>
                        <a:pt x="0" y="1175"/>
                      </a:lnTo>
                      <a:lnTo>
                        <a:pt x="805" y="1290"/>
                      </a:lnTo>
                      <a:lnTo>
                        <a:pt x="781" y="11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</a:endParaRPr>
                </a:p>
              </p:txBody>
            </p:sp>
            <p:sp>
              <p:nvSpPr>
                <p:cNvPr id="465" name="Freeform 615"/>
                <p:cNvSpPr>
                  <a:spLocks/>
                </p:cNvSpPr>
                <p:nvPr/>
              </p:nvSpPr>
              <p:spPr bwMode="auto">
                <a:xfrm>
                  <a:off x="8076173" y="4982969"/>
                  <a:ext cx="204350" cy="287327"/>
                </a:xfrm>
                <a:custGeom>
                  <a:avLst/>
                  <a:gdLst>
                    <a:gd name="T0" fmla="*/ 781 w 805"/>
                    <a:gd name="T1" fmla="*/ 116 h 1204"/>
                    <a:gd name="T2" fmla="*/ 0 w 805"/>
                    <a:gd name="T3" fmla="*/ 0 h 1204"/>
                    <a:gd name="T4" fmla="*/ 0 w 805"/>
                    <a:gd name="T5" fmla="*/ 1176 h 1204"/>
                    <a:gd name="T6" fmla="*/ 805 w 805"/>
                    <a:gd name="T7" fmla="*/ 1204 h 1204"/>
                    <a:gd name="T8" fmla="*/ 781 w 805"/>
                    <a:gd name="T9" fmla="*/ 116 h 12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05" h="1204">
                      <a:moveTo>
                        <a:pt x="781" y="116"/>
                      </a:moveTo>
                      <a:lnTo>
                        <a:pt x="0" y="0"/>
                      </a:lnTo>
                      <a:lnTo>
                        <a:pt x="0" y="1176"/>
                      </a:lnTo>
                      <a:lnTo>
                        <a:pt x="805" y="1204"/>
                      </a:lnTo>
                      <a:lnTo>
                        <a:pt x="781" y="116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</a:endParaRPr>
                </a:p>
              </p:txBody>
            </p:sp>
            <p:sp>
              <p:nvSpPr>
                <p:cNvPr id="466" name="Freeform 616"/>
                <p:cNvSpPr>
                  <a:spLocks/>
                </p:cNvSpPr>
                <p:nvPr/>
              </p:nvSpPr>
              <p:spPr bwMode="auto">
                <a:xfrm>
                  <a:off x="8064750" y="5545653"/>
                  <a:ext cx="209427" cy="260989"/>
                </a:xfrm>
                <a:custGeom>
                  <a:avLst/>
                  <a:gdLst>
                    <a:gd name="T0" fmla="*/ 804 w 826"/>
                    <a:gd name="T1" fmla="*/ 86 h 1088"/>
                    <a:gd name="T2" fmla="*/ 0 w 826"/>
                    <a:gd name="T3" fmla="*/ 0 h 1088"/>
                    <a:gd name="T4" fmla="*/ 0 w 826"/>
                    <a:gd name="T5" fmla="*/ 1088 h 1088"/>
                    <a:gd name="T6" fmla="*/ 826 w 826"/>
                    <a:gd name="T7" fmla="*/ 1088 h 1088"/>
                    <a:gd name="T8" fmla="*/ 804 w 826"/>
                    <a:gd name="T9" fmla="*/ 86 h 10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6" h="1088">
                      <a:moveTo>
                        <a:pt x="804" y="86"/>
                      </a:moveTo>
                      <a:lnTo>
                        <a:pt x="0" y="0"/>
                      </a:lnTo>
                      <a:lnTo>
                        <a:pt x="0" y="1088"/>
                      </a:lnTo>
                      <a:lnTo>
                        <a:pt x="826" y="1088"/>
                      </a:lnTo>
                      <a:lnTo>
                        <a:pt x="804" y="86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</a:endParaRPr>
                </a:p>
              </p:txBody>
            </p:sp>
            <p:sp>
              <p:nvSpPr>
                <p:cNvPr id="467" name="Freeform 617"/>
                <p:cNvSpPr>
                  <a:spLocks/>
                </p:cNvSpPr>
                <p:nvPr/>
              </p:nvSpPr>
              <p:spPr bwMode="auto">
                <a:xfrm>
                  <a:off x="8489950" y="3966550"/>
                  <a:ext cx="204350" cy="288526"/>
                </a:xfrm>
                <a:custGeom>
                  <a:avLst/>
                  <a:gdLst>
                    <a:gd name="T0" fmla="*/ 780 w 803"/>
                    <a:gd name="T1" fmla="*/ 115 h 1204"/>
                    <a:gd name="T2" fmla="*/ 0 w 803"/>
                    <a:gd name="T3" fmla="*/ 0 h 1204"/>
                    <a:gd name="T4" fmla="*/ 0 w 803"/>
                    <a:gd name="T5" fmla="*/ 1089 h 1204"/>
                    <a:gd name="T6" fmla="*/ 803 w 803"/>
                    <a:gd name="T7" fmla="*/ 1204 h 1204"/>
                    <a:gd name="T8" fmla="*/ 780 w 803"/>
                    <a:gd name="T9" fmla="*/ 115 h 12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03" h="1204">
                      <a:moveTo>
                        <a:pt x="780" y="115"/>
                      </a:moveTo>
                      <a:lnTo>
                        <a:pt x="0" y="0"/>
                      </a:lnTo>
                      <a:lnTo>
                        <a:pt x="0" y="1089"/>
                      </a:lnTo>
                      <a:lnTo>
                        <a:pt x="803" y="1204"/>
                      </a:lnTo>
                      <a:lnTo>
                        <a:pt x="780" y="11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</a:endParaRPr>
                </a:p>
              </p:txBody>
            </p:sp>
            <p:sp>
              <p:nvSpPr>
                <p:cNvPr id="468" name="Freeform 618"/>
                <p:cNvSpPr>
                  <a:spLocks/>
                </p:cNvSpPr>
                <p:nvPr/>
              </p:nvSpPr>
              <p:spPr bwMode="auto">
                <a:xfrm>
                  <a:off x="8496296" y="4488528"/>
                  <a:ext cx="204350" cy="308877"/>
                </a:xfrm>
                <a:custGeom>
                  <a:avLst/>
                  <a:gdLst>
                    <a:gd name="T0" fmla="*/ 781 w 804"/>
                    <a:gd name="T1" fmla="*/ 114 h 1290"/>
                    <a:gd name="T2" fmla="*/ 0 w 804"/>
                    <a:gd name="T3" fmla="*/ 0 h 1290"/>
                    <a:gd name="T4" fmla="*/ 0 w 804"/>
                    <a:gd name="T5" fmla="*/ 1176 h 1290"/>
                    <a:gd name="T6" fmla="*/ 804 w 804"/>
                    <a:gd name="T7" fmla="*/ 1290 h 1290"/>
                    <a:gd name="T8" fmla="*/ 781 w 804"/>
                    <a:gd name="T9" fmla="*/ 114 h 129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04" h="1290">
                      <a:moveTo>
                        <a:pt x="781" y="114"/>
                      </a:moveTo>
                      <a:lnTo>
                        <a:pt x="0" y="0"/>
                      </a:lnTo>
                      <a:lnTo>
                        <a:pt x="0" y="1176"/>
                      </a:lnTo>
                      <a:lnTo>
                        <a:pt x="804" y="1290"/>
                      </a:lnTo>
                      <a:lnTo>
                        <a:pt x="781" y="11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</a:endParaRPr>
                </a:p>
              </p:txBody>
            </p:sp>
            <p:sp>
              <p:nvSpPr>
                <p:cNvPr id="469" name="Freeform 619"/>
                <p:cNvSpPr>
                  <a:spLocks/>
                </p:cNvSpPr>
                <p:nvPr/>
              </p:nvSpPr>
              <p:spPr bwMode="auto">
                <a:xfrm>
                  <a:off x="8496296" y="5044030"/>
                  <a:ext cx="204350" cy="288526"/>
                </a:xfrm>
                <a:custGeom>
                  <a:avLst/>
                  <a:gdLst>
                    <a:gd name="T0" fmla="*/ 781 w 804"/>
                    <a:gd name="T1" fmla="*/ 114 h 1204"/>
                    <a:gd name="T2" fmla="*/ 0 w 804"/>
                    <a:gd name="T3" fmla="*/ 0 h 1204"/>
                    <a:gd name="T4" fmla="*/ 0 w 804"/>
                    <a:gd name="T5" fmla="*/ 1176 h 1204"/>
                    <a:gd name="T6" fmla="*/ 804 w 804"/>
                    <a:gd name="T7" fmla="*/ 1204 h 1204"/>
                    <a:gd name="T8" fmla="*/ 781 w 804"/>
                    <a:gd name="T9" fmla="*/ 114 h 12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04" h="1204">
                      <a:moveTo>
                        <a:pt x="781" y="114"/>
                      </a:moveTo>
                      <a:lnTo>
                        <a:pt x="0" y="0"/>
                      </a:lnTo>
                      <a:lnTo>
                        <a:pt x="0" y="1176"/>
                      </a:lnTo>
                      <a:lnTo>
                        <a:pt x="804" y="1204"/>
                      </a:lnTo>
                      <a:lnTo>
                        <a:pt x="781" y="11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</a:endParaRPr>
                </a:p>
              </p:txBody>
            </p:sp>
            <p:sp>
              <p:nvSpPr>
                <p:cNvPr id="470" name="Freeform 620"/>
                <p:cNvSpPr>
                  <a:spLocks/>
                </p:cNvSpPr>
                <p:nvPr/>
              </p:nvSpPr>
              <p:spPr bwMode="auto">
                <a:xfrm>
                  <a:off x="8484873" y="5606713"/>
                  <a:ext cx="209427" cy="260989"/>
                </a:xfrm>
                <a:custGeom>
                  <a:avLst/>
                  <a:gdLst>
                    <a:gd name="T0" fmla="*/ 804 w 827"/>
                    <a:gd name="T1" fmla="*/ 86 h 1090"/>
                    <a:gd name="T2" fmla="*/ 0 w 827"/>
                    <a:gd name="T3" fmla="*/ 0 h 1090"/>
                    <a:gd name="T4" fmla="*/ 0 w 827"/>
                    <a:gd name="T5" fmla="*/ 1090 h 1090"/>
                    <a:gd name="T6" fmla="*/ 827 w 827"/>
                    <a:gd name="T7" fmla="*/ 1090 h 1090"/>
                    <a:gd name="T8" fmla="*/ 804 w 827"/>
                    <a:gd name="T9" fmla="*/ 86 h 109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7" h="1090">
                      <a:moveTo>
                        <a:pt x="804" y="86"/>
                      </a:moveTo>
                      <a:lnTo>
                        <a:pt x="0" y="0"/>
                      </a:lnTo>
                      <a:lnTo>
                        <a:pt x="0" y="1090"/>
                      </a:lnTo>
                      <a:lnTo>
                        <a:pt x="827" y="1090"/>
                      </a:lnTo>
                      <a:lnTo>
                        <a:pt x="804" y="86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</a:endParaRPr>
                </a:p>
              </p:txBody>
            </p:sp>
          </p:grpSp>
          <p:grpSp>
            <p:nvGrpSpPr>
              <p:cNvPr id="426" name="Group 345"/>
              <p:cNvGrpSpPr/>
              <p:nvPr/>
            </p:nvGrpSpPr>
            <p:grpSpPr>
              <a:xfrm>
                <a:off x="5164535" y="4726554"/>
                <a:ext cx="461588" cy="672206"/>
                <a:chOff x="6948907" y="3431399"/>
                <a:chExt cx="1928167" cy="3088776"/>
              </a:xfrm>
            </p:grpSpPr>
            <p:sp>
              <p:nvSpPr>
                <p:cNvPr id="427" name="Freeform 617"/>
                <p:cNvSpPr>
                  <a:spLocks/>
                </p:cNvSpPr>
                <p:nvPr/>
              </p:nvSpPr>
              <p:spPr bwMode="auto">
                <a:xfrm>
                  <a:off x="6953172" y="4375074"/>
                  <a:ext cx="171658" cy="242368"/>
                </a:xfrm>
                <a:custGeom>
                  <a:avLst/>
                  <a:gdLst>
                    <a:gd name="T0" fmla="*/ 780 w 803"/>
                    <a:gd name="T1" fmla="*/ 115 h 1204"/>
                    <a:gd name="T2" fmla="*/ 0 w 803"/>
                    <a:gd name="T3" fmla="*/ 0 h 1204"/>
                    <a:gd name="T4" fmla="*/ 0 w 803"/>
                    <a:gd name="T5" fmla="*/ 1089 h 1204"/>
                    <a:gd name="T6" fmla="*/ 803 w 803"/>
                    <a:gd name="T7" fmla="*/ 1204 h 1204"/>
                    <a:gd name="T8" fmla="*/ 780 w 803"/>
                    <a:gd name="T9" fmla="*/ 115 h 12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03" h="1204">
                      <a:moveTo>
                        <a:pt x="780" y="115"/>
                      </a:moveTo>
                      <a:lnTo>
                        <a:pt x="0" y="0"/>
                      </a:lnTo>
                      <a:lnTo>
                        <a:pt x="0" y="1089"/>
                      </a:lnTo>
                      <a:lnTo>
                        <a:pt x="803" y="1204"/>
                      </a:lnTo>
                      <a:lnTo>
                        <a:pt x="780" y="11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</a:endParaRPr>
                </a:p>
              </p:txBody>
            </p:sp>
            <p:sp>
              <p:nvSpPr>
                <p:cNvPr id="428" name="Freeform 618"/>
                <p:cNvSpPr>
                  <a:spLocks/>
                </p:cNvSpPr>
                <p:nvPr/>
              </p:nvSpPr>
              <p:spPr bwMode="auto">
                <a:xfrm>
                  <a:off x="6958503" y="4813547"/>
                  <a:ext cx="171658" cy="259463"/>
                </a:xfrm>
                <a:custGeom>
                  <a:avLst/>
                  <a:gdLst>
                    <a:gd name="T0" fmla="*/ 781 w 804"/>
                    <a:gd name="T1" fmla="*/ 114 h 1290"/>
                    <a:gd name="T2" fmla="*/ 0 w 804"/>
                    <a:gd name="T3" fmla="*/ 0 h 1290"/>
                    <a:gd name="T4" fmla="*/ 0 w 804"/>
                    <a:gd name="T5" fmla="*/ 1176 h 1290"/>
                    <a:gd name="T6" fmla="*/ 804 w 804"/>
                    <a:gd name="T7" fmla="*/ 1290 h 1290"/>
                    <a:gd name="T8" fmla="*/ 781 w 804"/>
                    <a:gd name="T9" fmla="*/ 114 h 129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04" h="1290">
                      <a:moveTo>
                        <a:pt x="781" y="114"/>
                      </a:moveTo>
                      <a:lnTo>
                        <a:pt x="0" y="0"/>
                      </a:lnTo>
                      <a:lnTo>
                        <a:pt x="0" y="1176"/>
                      </a:lnTo>
                      <a:lnTo>
                        <a:pt x="804" y="1290"/>
                      </a:lnTo>
                      <a:lnTo>
                        <a:pt x="781" y="11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</a:endParaRPr>
                </a:p>
              </p:txBody>
            </p:sp>
            <p:sp>
              <p:nvSpPr>
                <p:cNvPr id="429" name="Freeform 619"/>
                <p:cNvSpPr>
                  <a:spLocks/>
                </p:cNvSpPr>
                <p:nvPr/>
              </p:nvSpPr>
              <p:spPr bwMode="auto">
                <a:xfrm>
                  <a:off x="6958503" y="5280180"/>
                  <a:ext cx="171658" cy="242368"/>
                </a:xfrm>
                <a:custGeom>
                  <a:avLst/>
                  <a:gdLst>
                    <a:gd name="T0" fmla="*/ 781 w 804"/>
                    <a:gd name="T1" fmla="*/ 114 h 1204"/>
                    <a:gd name="T2" fmla="*/ 0 w 804"/>
                    <a:gd name="T3" fmla="*/ 0 h 1204"/>
                    <a:gd name="T4" fmla="*/ 0 w 804"/>
                    <a:gd name="T5" fmla="*/ 1176 h 1204"/>
                    <a:gd name="T6" fmla="*/ 804 w 804"/>
                    <a:gd name="T7" fmla="*/ 1204 h 1204"/>
                    <a:gd name="T8" fmla="*/ 781 w 804"/>
                    <a:gd name="T9" fmla="*/ 114 h 12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04" h="1204">
                      <a:moveTo>
                        <a:pt x="781" y="114"/>
                      </a:moveTo>
                      <a:lnTo>
                        <a:pt x="0" y="0"/>
                      </a:lnTo>
                      <a:lnTo>
                        <a:pt x="0" y="1176"/>
                      </a:lnTo>
                      <a:lnTo>
                        <a:pt x="804" y="1204"/>
                      </a:lnTo>
                      <a:lnTo>
                        <a:pt x="781" y="11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</a:endParaRPr>
                </a:p>
              </p:txBody>
            </p:sp>
            <p:sp>
              <p:nvSpPr>
                <p:cNvPr id="430" name="Freeform 620"/>
                <p:cNvSpPr>
                  <a:spLocks/>
                </p:cNvSpPr>
                <p:nvPr/>
              </p:nvSpPr>
              <p:spPr bwMode="auto">
                <a:xfrm>
                  <a:off x="6948907" y="5752847"/>
                  <a:ext cx="175923" cy="219237"/>
                </a:xfrm>
                <a:custGeom>
                  <a:avLst/>
                  <a:gdLst>
                    <a:gd name="T0" fmla="*/ 804 w 827"/>
                    <a:gd name="T1" fmla="*/ 86 h 1090"/>
                    <a:gd name="T2" fmla="*/ 0 w 827"/>
                    <a:gd name="T3" fmla="*/ 0 h 1090"/>
                    <a:gd name="T4" fmla="*/ 0 w 827"/>
                    <a:gd name="T5" fmla="*/ 1090 h 1090"/>
                    <a:gd name="T6" fmla="*/ 827 w 827"/>
                    <a:gd name="T7" fmla="*/ 1090 h 1090"/>
                    <a:gd name="T8" fmla="*/ 804 w 827"/>
                    <a:gd name="T9" fmla="*/ 86 h 109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7" h="1090">
                      <a:moveTo>
                        <a:pt x="804" y="86"/>
                      </a:moveTo>
                      <a:lnTo>
                        <a:pt x="0" y="0"/>
                      </a:lnTo>
                      <a:lnTo>
                        <a:pt x="0" y="1090"/>
                      </a:lnTo>
                      <a:lnTo>
                        <a:pt x="827" y="1090"/>
                      </a:lnTo>
                      <a:lnTo>
                        <a:pt x="804" y="86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</a:endParaRPr>
                </a:p>
              </p:txBody>
            </p:sp>
            <p:sp>
              <p:nvSpPr>
                <p:cNvPr id="431" name="Freeform 599"/>
                <p:cNvSpPr>
                  <a:spLocks/>
                </p:cNvSpPr>
                <p:nvPr/>
              </p:nvSpPr>
              <p:spPr bwMode="auto">
                <a:xfrm>
                  <a:off x="7006189" y="3432598"/>
                  <a:ext cx="968444" cy="3085183"/>
                </a:xfrm>
                <a:custGeom>
                  <a:avLst/>
                  <a:gdLst>
                    <a:gd name="T0" fmla="*/ 3755 w 3755"/>
                    <a:gd name="T1" fmla="*/ 7 h 12258"/>
                    <a:gd name="T2" fmla="*/ 3709 w 3755"/>
                    <a:gd name="T3" fmla="*/ 0 h 12258"/>
                    <a:gd name="T4" fmla="*/ 0 w 3755"/>
                    <a:gd name="T5" fmla="*/ 516 h 12258"/>
                    <a:gd name="T6" fmla="*/ 425 w 3755"/>
                    <a:gd name="T7" fmla="*/ 12101 h 12258"/>
                    <a:gd name="T8" fmla="*/ 3580 w 3755"/>
                    <a:gd name="T9" fmla="*/ 12258 h 12258"/>
                    <a:gd name="T10" fmla="*/ 3755 w 3755"/>
                    <a:gd name="T11" fmla="*/ 5445 h 12258"/>
                    <a:gd name="T12" fmla="*/ 3755 w 3755"/>
                    <a:gd name="T13" fmla="*/ 7 h 12258"/>
                    <a:gd name="connsiteX0" fmla="*/ 10160 w 10160"/>
                    <a:gd name="connsiteY0" fmla="*/ 0 h 10508"/>
                    <a:gd name="connsiteX1" fmla="*/ 9877 w 10160"/>
                    <a:gd name="connsiteY1" fmla="*/ 508 h 10508"/>
                    <a:gd name="connsiteX2" fmla="*/ 0 w 10160"/>
                    <a:gd name="connsiteY2" fmla="*/ 929 h 10508"/>
                    <a:gd name="connsiteX3" fmla="*/ 1132 w 10160"/>
                    <a:gd name="connsiteY3" fmla="*/ 10380 h 10508"/>
                    <a:gd name="connsiteX4" fmla="*/ 9534 w 10160"/>
                    <a:gd name="connsiteY4" fmla="*/ 10508 h 10508"/>
                    <a:gd name="connsiteX5" fmla="*/ 10000 w 10160"/>
                    <a:gd name="connsiteY5" fmla="*/ 4950 h 10508"/>
                    <a:gd name="connsiteX6" fmla="*/ 10160 w 10160"/>
                    <a:gd name="connsiteY6" fmla="*/ 0 h 10508"/>
                    <a:gd name="connsiteX0" fmla="*/ 10160 w 10160"/>
                    <a:gd name="connsiteY0" fmla="*/ 0 h 10508"/>
                    <a:gd name="connsiteX1" fmla="*/ 9877 w 10160"/>
                    <a:gd name="connsiteY1" fmla="*/ 508 h 10508"/>
                    <a:gd name="connsiteX2" fmla="*/ 9800 w 10160"/>
                    <a:gd name="connsiteY2" fmla="*/ 465 h 10508"/>
                    <a:gd name="connsiteX3" fmla="*/ 0 w 10160"/>
                    <a:gd name="connsiteY3" fmla="*/ 929 h 10508"/>
                    <a:gd name="connsiteX4" fmla="*/ 1132 w 10160"/>
                    <a:gd name="connsiteY4" fmla="*/ 10380 h 10508"/>
                    <a:gd name="connsiteX5" fmla="*/ 9534 w 10160"/>
                    <a:gd name="connsiteY5" fmla="*/ 10508 h 10508"/>
                    <a:gd name="connsiteX6" fmla="*/ 10000 w 10160"/>
                    <a:gd name="connsiteY6" fmla="*/ 4950 h 10508"/>
                    <a:gd name="connsiteX7" fmla="*/ 10160 w 10160"/>
                    <a:gd name="connsiteY7" fmla="*/ 0 h 10508"/>
                    <a:gd name="connsiteX0" fmla="*/ 10160 w 10160"/>
                    <a:gd name="connsiteY0" fmla="*/ 0 h 10508"/>
                    <a:gd name="connsiteX1" fmla="*/ 9877 w 10160"/>
                    <a:gd name="connsiteY1" fmla="*/ 508 h 10508"/>
                    <a:gd name="connsiteX2" fmla="*/ 8681 w 10160"/>
                    <a:gd name="connsiteY2" fmla="*/ 465 h 10508"/>
                    <a:gd name="connsiteX3" fmla="*/ 0 w 10160"/>
                    <a:gd name="connsiteY3" fmla="*/ 929 h 10508"/>
                    <a:gd name="connsiteX4" fmla="*/ 1132 w 10160"/>
                    <a:gd name="connsiteY4" fmla="*/ 10380 h 10508"/>
                    <a:gd name="connsiteX5" fmla="*/ 9534 w 10160"/>
                    <a:gd name="connsiteY5" fmla="*/ 10508 h 10508"/>
                    <a:gd name="connsiteX6" fmla="*/ 10000 w 10160"/>
                    <a:gd name="connsiteY6" fmla="*/ 4950 h 10508"/>
                    <a:gd name="connsiteX7" fmla="*/ 10160 w 10160"/>
                    <a:gd name="connsiteY7" fmla="*/ 0 h 10508"/>
                    <a:gd name="connsiteX0" fmla="*/ 10160 w 10160"/>
                    <a:gd name="connsiteY0" fmla="*/ 0 h 10508"/>
                    <a:gd name="connsiteX1" fmla="*/ 8681 w 10160"/>
                    <a:gd name="connsiteY1" fmla="*/ 465 h 10508"/>
                    <a:gd name="connsiteX2" fmla="*/ 0 w 10160"/>
                    <a:gd name="connsiteY2" fmla="*/ 929 h 10508"/>
                    <a:gd name="connsiteX3" fmla="*/ 1132 w 10160"/>
                    <a:gd name="connsiteY3" fmla="*/ 10380 h 10508"/>
                    <a:gd name="connsiteX4" fmla="*/ 9534 w 10160"/>
                    <a:gd name="connsiteY4" fmla="*/ 10508 h 10508"/>
                    <a:gd name="connsiteX5" fmla="*/ 10000 w 10160"/>
                    <a:gd name="connsiteY5" fmla="*/ 4950 h 10508"/>
                    <a:gd name="connsiteX6" fmla="*/ 10160 w 10160"/>
                    <a:gd name="connsiteY6" fmla="*/ 0 h 10508"/>
                    <a:gd name="connsiteX0" fmla="*/ 10160 w 10160"/>
                    <a:gd name="connsiteY0" fmla="*/ 0 h 10508"/>
                    <a:gd name="connsiteX1" fmla="*/ 0 w 10160"/>
                    <a:gd name="connsiteY1" fmla="*/ 929 h 10508"/>
                    <a:gd name="connsiteX2" fmla="*/ 1132 w 10160"/>
                    <a:gd name="connsiteY2" fmla="*/ 10380 h 10508"/>
                    <a:gd name="connsiteX3" fmla="*/ 9534 w 10160"/>
                    <a:gd name="connsiteY3" fmla="*/ 10508 h 10508"/>
                    <a:gd name="connsiteX4" fmla="*/ 10000 w 10160"/>
                    <a:gd name="connsiteY4" fmla="*/ 4950 h 10508"/>
                    <a:gd name="connsiteX5" fmla="*/ 10160 w 10160"/>
                    <a:gd name="connsiteY5" fmla="*/ 0 h 105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0160" h="10508">
                      <a:moveTo>
                        <a:pt x="10160" y="0"/>
                      </a:moveTo>
                      <a:lnTo>
                        <a:pt x="0" y="929"/>
                      </a:lnTo>
                      <a:lnTo>
                        <a:pt x="1132" y="10380"/>
                      </a:lnTo>
                      <a:lnTo>
                        <a:pt x="9534" y="10508"/>
                      </a:lnTo>
                      <a:cubicBezTo>
                        <a:pt x="9689" y="8655"/>
                        <a:pt x="9845" y="6803"/>
                        <a:pt x="10000" y="4950"/>
                      </a:cubicBezTo>
                      <a:cubicBezTo>
                        <a:pt x="10053" y="3300"/>
                        <a:pt x="10107" y="1650"/>
                        <a:pt x="10160" y="0"/>
                      </a:cubicBezTo>
                      <a:close/>
                    </a:path>
                  </a:pathLst>
                </a:custGeom>
                <a:solidFill>
                  <a:srgbClr val="FFFFFF">
                    <a:lumMod val="65000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</a:endParaRPr>
                </a:p>
              </p:txBody>
            </p:sp>
            <p:sp>
              <p:nvSpPr>
                <p:cNvPr id="432" name="Freeform 600"/>
                <p:cNvSpPr>
                  <a:spLocks/>
                </p:cNvSpPr>
                <p:nvPr/>
              </p:nvSpPr>
              <p:spPr bwMode="auto">
                <a:xfrm>
                  <a:off x="7914976" y="3431399"/>
                  <a:ext cx="962098" cy="3088776"/>
                </a:xfrm>
                <a:custGeom>
                  <a:avLst/>
                  <a:gdLst>
                    <a:gd name="T0" fmla="*/ 175 w 3790"/>
                    <a:gd name="T1" fmla="*/ 0 h 12261"/>
                    <a:gd name="T2" fmla="*/ 175 w 3790"/>
                    <a:gd name="T3" fmla="*/ 5438 h 12261"/>
                    <a:gd name="T4" fmla="*/ 0 w 3790"/>
                    <a:gd name="T5" fmla="*/ 12251 h 12261"/>
                    <a:gd name="T6" fmla="*/ 83 w 3790"/>
                    <a:gd name="T7" fmla="*/ 12261 h 12261"/>
                    <a:gd name="T8" fmla="*/ 3327 w 3790"/>
                    <a:gd name="T9" fmla="*/ 12007 h 12261"/>
                    <a:gd name="T10" fmla="*/ 3790 w 3790"/>
                    <a:gd name="T11" fmla="*/ 699 h 12261"/>
                    <a:gd name="T12" fmla="*/ 175 w 3790"/>
                    <a:gd name="T13" fmla="*/ 0 h 12261"/>
                    <a:gd name="connsiteX0" fmla="*/ 462 w 10000"/>
                    <a:gd name="connsiteY0" fmla="*/ 0 h 10440"/>
                    <a:gd name="connsiteX1" fmla="*/ 462 w 10000"/>
                    <a:gd name="connsiteY1" fmla="*/ 4875 h 10440"/>
                    <a:gd name="connsiteX2" fmla="*/ 0 w 10000"/>
                    <a:gd name="connsiteY2" fmla="*/ 10432 h 10440"/>
                    <a:gd name="connsiteX3" fmla="*/ 219 w 10000"/>
                    <a:gd name="connsiteY3" fmla="*/ 10440 h 10440"/>
                    <a:gd name="connsiteX4" fmla="*/ 8778 w 10000"/>
                    <a:gd name="connsiteY4" fmla="*/ 10233 h 10440"/>
                    <a:gd name="connsiteX5" fmla="*/ 10000 w 10000"/>
                    <a:gd name="connsiteY5" fmla="*/ 1010 h 10440"/>
                    <a:gd name="connsiteX6" fmla="*/ 462 w 10000"/>
                    <a:gd name="connsiteY6" fmla="*/ 0 h 10440"/>
                    <a:gd name="connsiteX0" fmla="*/ 541 w 10000"/>
                    <a:gd name="connsiteY0" fmla="*/ 0 h 10464"/>
                    <a:gd name="connsiteX1" fmla="*/ 462 w 10000"/>
                    <a:gd name="connsiteY1" fmla="*/ 4899 h 10464"/>
                    <a:gd name="connsiteX2" fmla="*/ 0 w 10000"/>
                    <a:gd name="connsiteY2" fmla="*/ 10456 h 10464"/>
                    <a:gd name="connsiteX3" fmla="*/ 219 w 10000"/>
                    <a:gd name="connsiteY3" fmla="*/ 10464 h 10464"/>
                    <a:gd name="connsiteX4" fmla="*/ 8778 w 10000"/>
                    <a:gd name="connsiteY4" fmla="*/ 10257 h 10464"/>
                    <a:gd name="connsiteX5" fmla="*/ 10000 w 10000"/>
                    <a:gd name="connsiteY5" fmla="*/ 1034 h 10464"/>
                    <a:gd name="connsiteX6" fmla="*/ 541 w 10000"/>
                    <a:gd name="connsiteY6" fmla="*/ 0 h 10464"/>
                    <a:gd name="connsiteX0" fmla="*/ 515 w 10000"/>
                    <a:gd name="connsiteY0" fmla="*/ 0 h 10505"/>
                    <a:gd name="connsiteX1" fmla="*/ 462 w 10000"/>
                    <a:gd name="connsiteY1" fmla="*/ 4940 h 10505"/>
                    <a:gd name="connsiteX2" fmla="*/ 0 w 10000"/>
                    <a:gd name="connsiteY2" fmla="*/ 10497 h 10505"/>
                    <a:gd name="connsiteX3" fmla="*/ 219 w 10000"/>
                    <a:gd name="connsiteY3" fmla="*/ 10505 h 10505"/>
                    <a:gd name="connsiteX4" fmla="*/ 8778 w 10000"/>
                    <a:gd name="connsiteY4" fmla="*/ 10298 h 10505"/>
                    <a:gd name="connsiteX5" fmla="*/ 10000 w 10000"/>
                    <a:gd name="connsiteY5" fmla="*/ 1075 h 10505"/>
                    <a:gd name="connsiteX6" fmla="*/ 515 w 10000"/>
                    <a:gd name="connsiteY6" fmla="*/ 0 h 10505"/>
                    <a:gd name="connsiteX0" fmla="*/ 647 w 10000"/>
                    <a:gd name="connsiteY0" fmla="*/ 0 h 10546"/>
                    <a:gd name="connsiteX1" fmla="*/ 462 w 10000"/>
                    <a:gd name="connsiteY1" fmla="*/ 4981 h 10546"/>
                    <a:gd name="connsiteX2" fmla="*/ 0 w 10000"/>
                    <a:gd name="connsiteY2" fmla="*/ 10538 h 10546"/>
                    <a:gd name="connsiteX3" fmla="*/ 219 w 10000"/>
                    <a:gd name="connsiteY3" fmla="*/ 10546 h 10546"/>
                    <a:gd name="connsiteX4" fmla="*/ 8778 w 10000"/>
                    <a:gd name="connsiteY4" fmla="*/ 10339 h 10546"/>
                    <a:gd name="connsiteX5" fmla="*/ 10000 w 10000"/>
                    <a:gd name="connsiteY5" fmla="*/ 1116 h 10546"/>
                    <a:gd name="connsiteX6" fmla="*/ 647 w 10000"/>
                    <a:gd name="connsiteY6" fmla="*/ 0 h 10546"/>
                    <a:gd name="connsiteX0" fmla="*/ 1307 w 10000"/>
                    <a:gd name="connsiteY0" fmla="*/ 0 h 10636"/>
                    <a:gd name="connsiteX1" fmla="*/ 462 w 10000"/>
                    <a:gd name="connsiteY1" fmla="*/ 5071 h 10636"/>
                    <a:gd name="connsiteX2" fmla="*/ 0 w 10000"/>
                    <a:gd name="connsiteY2" fmla="*/ 10628 h 10636"/>
                    <a:gd name="connsiteX3" fmla="*/ 219 w 10000"/>
                    <a:gd name="connsiteY3" fmla="*/ 10636 h 10636"/>
                    <a:gd name="connsiteX4" fmla="*/ 8778 w 10000"/>
                    <a:gd name="connsiteY4" fmla="*/ 10429 h 10636"/>
                    <a:gd name="connsiteX5" fmla="*/ 10000 w 10000"/>
                    <a:gd name="connsiteY5" fmla="*/ 1206 h 10636"/>
                    <a:gd name="connsiteX6" fmla="*/ 1307 w 10000"/>
                    <a:gd name="connsiteY6" fmla="*/ 0 h 10636"/>
                    <a:gd name="connsiteX0" fmla="*/ 647 w 10000"/>
                    <a:gd name="connsiteY0" fmla="*/ 0 h 10522"/>
                    <a:gd name="connsiteX1" fmla="*/ 462 w 10000"/>
                    <a:gd name="connsiteY1" fmla="*/ 4957 h 10522"/>
                    <a:gd name="connsiteX2" fmla="*/ 0 w 10000"/>
                    <a:gd name="connsiteY2" fmla="*/ 10514 h 10522"/>
                    <a:gd name="connsiteX3" fmla="*/ 219 w 10000"/>
                    <a:gd name="connsiteY3" fmla="*/ 10522 h 10522"/>
                    <a:gd name="connsiteX4" fmla="*/ 8778 w 10000"/>
                    <a:gd name="connsiteY4" fmla="*/ 10315 h 10522"/>
                    <a:gd name="connsiteX5" fmla="*/ 10000 w 10000"/>
                    <a:gd name="connsiteY5" fmla="*/ 1092 h 10522"/>
                    <a:gd name="connsiteX6" fmla="*/ 647 w 10000"/>
                    <a:gd name="connsiteY6" fmla="*/ 0 h 105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0000" h="10522">
                      <a:moveTo>
                        <a:pt x="647" y="0"/>
                      </a:moveTo>
                      <a:cubicBezTo>
                        <a:pt x="621" y="1633"/>
                        <a:pt x="488" y="3324"/>
                        <a:pt x="462" y="4957"/>
                      </a:cubicBezTo>
                      <a:lnTo>
                        <a:pt x="0" y="10514"/>
                      </a:lnTo>
                      <a:lnTo>
                        <a:pt x="219" y="10522"/>
                      </a:lnTo>
                      <a:lnTo>
                        <a:pt x="8778" y="10315"/>
                      </a:lnTo>
                      <a:lnTo>
                        <a:pt x="10000" y="1092"/>
                      </a:lnTo>
                      <a:lnTo>
                        <a:pt x="647" y="0"/>
                      </a:lnTo>
                      <a:close/>
                    </a:path>
                  </a:pathLst>
                </a:custGeom>
                <a:solidFill>
                  <a:srgbClr val="525252"/>
                </a:solidFill>
                <a:ln>
                  <a:noFill/>
                </a:ln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</a:endParaRPr>
                </a:p>
              </p:txBody>
            </p:sp>
            <p:sp>
              <p:nvSpPr>
                <p:cNvPr id="433" name="Freeform 605"/>
                <p:cNvSpPr>
                  <a:spLocks/>
                </p:cNvSpPr>
                <p:nvPr/>
              </p:nvSpPr>
              <p:spPr bwMode="auto">
                <a:xfrm>
                  <a:off x="7183884" y="3959364"/>
                  <a:ext cx="203080" cy="288526"/>
                </a:xfrm>
                <a:custGeom>
                  <a:avLst/>
                  <a:gdLst>
                    <a:gd name="T0" fmla="*/ 23 w 804"/>
                    <a:gd name="T1" fmla="*/ 115 h 1205"/>
                    <a:gd name="T2" fmla="*/ 804 w 804"/>
                    <a:gd name="T3" fmla="*/ 0 h 1205"/>
                    <a:gd name="T4" fmla="*/ 804 w 804"/>
                    <a:gd name="T5" fmla="*/ 1176 h 1205"/>
                    <a:gd name="T6" fmla="*/ 0 w 804"/>
                    <a:gd name="T7" fmla="*/ 1205 h 1205"/>
                    <a:gd name="T8" fmla="*/ 23 w 804"/>
                    <a:gd name="T9" fmla="*/ 115 h 120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04" h="1205">
                      <a:moveTo>
                        <a:pt x="23" y="115"/>
                      </a:moveTo>
                      <a:lnTo>
                        <a:pt x="804" y="0"/>
                      </a:lnTo>
                      <a:lnTo>
                        <a:pt x="804" y="1176"/>
                      </a:lnTo>
                      <a:lnTo>
                        <a:pt x="0" y="1205"/>
                      </a:lnTo>
                      <a:lnTo>
                        <a:pt x="23" y="11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</a:endParaRPr>
                </a:p>
              </p:txBody>
            </p:sp>
            <p:sp>
              <p:nvSpPr>
                <p:cNvPr id="434" name="Freeform 606"/>
                <p:cNvSpPr>
                  <a:spLocks/>
                </p:cNvSpPr>
                <p:nvPr/>
              </p:nvSpPr>
              <p:spPr bwMode="auto">
                <a:xfrm>
                  <a:off x="7177538" y="4481346"/>
                  <a:ext cx="204350" cy="288526"/>
                </a:xfrm>
                <a:custGeom>
                  <a:avLst/>
                  <a:gdLst>
                    <a:gd name="T0" fmla="*/ 23 w 804"/>
                    <a:gd name="T1" fmla="*/ 114 h 1204"/>
                    <a:gd name="T2" fmla="*/ 804 w 804"/>
                    <a:gd name="T3" fmla="*/ 0 h 1204"/>
                    <a:gd name="T4" fmla="*/ 804 w 804"/>
                    <a:gd name="T5" fmla="*/ 1174 h 1204"/>
                    <a:gd name="T6" fmla="*/ 0 w 804"/>
                    <a:gd name="T7" fmla="*/ 1204 h 1204"/>
                    <a:gd name="T8" fmla="*/ 23 w 804"/>
                    <a:gd name="T9" fmla="*/ 114 h 12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04" h="1204">
                      <a:moveTo>
                        <a:pt x="23" y="114"/>
                      </a:moveTo>
                      <a:lnTo>
                        <a:pt x="804" y="0"/>
                      </a:lnTo>
                      <a:lnTo>
                        <a:pt x="804" y="1174"/>
                      </a:lnTo>
                      <a:lnTo>
                        <a:pt x="0" y="1204"/>
                      </a:lnTo>
                      <a:lnTo>
                        <a:pt x="23" y="11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</a:endParaRPr>
                </a:p>
              </p:txBody>
            </p:sp>
            <p:sp>
              <p:nvSpPr>
                <p:cNvPr id="435" name="Freeform 607"/>
                <p:cNvSpPr>
                  <a:spLocks/>
                </p:cNvSpPr>
                <p:nvPr/>
              </p:nvSpPr>
              <p:spPr bwMode="auto">
                <a:xfrm>
                  <a:off x="7177538" y="5038043"/>
                  <a:ext cx="204350" cy="287327"/>
                </a:xfrm>
                <a:custGeom>
                  <a:avLst/>
                  <a:gdLst>
                    <a:gd name="T0" fmla="*/ 23 w 804"/>
                    <a:gd name="T1" fmla="*/ 114 h 1203"/>
                    <a:gd name="T2" fmla="*/ 804 w 804"/>
                    <a:gd name="T3" fmla="*/ 0 h 1203"/>
                    <a:gd name="T4" fmla="*/ 804 w 804"/>
                    <a:gd name="T5" fmla="*/ 1174 h 1203"/>
                    <a:gd name="T6" fmla="*/ 0 w 804"/>
                    <a:gd name="T7" fmla="*/ 1203 h 1203"/>
                    <a:gd name="T8" fmla="*/ 23 w 804"/>
                    <a:gd name="T9" fmla="*/ 114 h 120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04" h="1203">
                      <a:moveTo>
                        <a:pt x="23" y="114"/>
                      </a:moveTo>
                      <a:lnTo>
                        <a:pt x="804" y="0"/>
                      </a:lnTo>
                      <a:lnTo>
                        <a:pt x="804" y="1174"/>
                      </a:lnTo>
                      <a:lnTo>
                        <a:pt x="0" y="1203"/>
                      </a:lnTo>
                      <a:lnTo>
                        <a:pt x="23" y="11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</a:endParaRPr>
                </a:p>
              </p:txBody>
            </p:sp>
            <p:sp>
              <p:nvSpPr>
                <p:cNvPr id="436" name="Freeform 608"/>
                <p:cNvSpPr>
                  <a:spLocks/>
                </p:cNvSpPr>
                <p:nvPr/>
              </p:nvSpPr>
              <p:spPr bwMode="auto">
                <a:xfrm>
                  <a:off x="7188961" y="5580372"/>
                  <a:ext cx="204350" cy="287327"/>
                </a:xfrm>
                <a:custGeom>
                  <a:avLst/>
                  <a:gdLst>
                    <a:gd name="T0" fmla="*/ 23 w 804"/>
                    <a:gd name="T1" fmla="*/ 114 h 1204"/>
                    <a:gd name="T2" fmla="*/ 804 w 804"/>
                    <a:gd name="T3" fmla="*/ 0 h 1204"/>
                    <a:gd name="T4" fmla="*/ 804 w 804"/>
                    <a:gd name="T5" fmla="*/ 1175 h 1204"/>
                    <a:gd name="T6" fmla="*/ 0 w 804"/>
                    <a:gd name="T7" fmla="*/ 1204 h 1204"/>
                    <a:gd name="T8" fmla="*/ 23 w 804"/>
                    <a:gd name="T9" fmla="*/ 114 h 12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04" h="1204">
                      <a:moveTo>
                        <a:pt x="23" y="114"/>
                      </a:moveTo>
                      <a:lnTo>
                        <a:pt x="804" y="0"/>
                      </a:lnTo>
                      <a:lnTo>
                        <a:pt x="804" y="1175"/>
                      </a:lnTo>
                      <a:lnTo>
                        <a:pt x="0" y="1204"/>
                      </a:lnTo>
                      <a:lnTo>
                        <a:pt x="23" y="11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</a:endParaRPr>
                </a:p>
              </p:txBody>
            </p:sp>
            <p:sp>
              <p:nvSpPr>
                <p:cNvPr id="437" name="Freeform 609"/>
                <p:cNvSpPr>
                  <a:spLocks/>
                </p:cNvSpPr>
                <p:nvPr/>
              </p:nvSpPr>
              <p:spPr bwMode="auto">
                <a:xfrm>
                  <a:off x="7602740" y="3898307"/>
                  <a:ext cx="204350" cy="288526"/>
                </a:xfrm>
                <a:custGeom>
                  <a:avLst/>
                  <a:gdLst>
                    <a:gd name="T0" fmla="*/ 24 w 805"/>
                    <a:gd name="T1" fmla="*/ 115 h 1204"/>
                    <a:gd name="T2" fmla="*/ 805 w 805"/>
                    <a:gd name="T3" fmla="*/ 0 h 1204"/>
                    <a:gd name="T4" fmla="*/ 805 w 805"/>
                    <a:gd name="T5" fmla="*/ 1175 h 1204"/>
                    <a:gd name="T6" fmla="*/ 0 w 805"/>
                    <a:gd name="T7" fmla="*/ 1204 h 1204"/>
                    <a:gd name="T8" fmla="*/ 24 w 805"/>
                    <a:gd name="T9" fmla="*/ 115 h 12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05" h="1204">
                      <a:moveTo>
                        <a:pt x="24" y="115"/>
                      </a:moveTo>
                      <a:lnTo>
                        <a:pt x="805" y="0"/>
                      </a:lnTo>
                      <a:lnTo>
                        <a:pt x="805" y="1175"/>
                      </a:lnTo>
                      <a:lnTo>
                        <a:pt x="0" y="1204"/>
                      </a:lnTo>
                      <a:lnTo>
                        <a:pt x="24" y="11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</a:endParaRPr>
                </a:p>
              </p:txBody>
            </p:sp>
            <p:sp>
              <p:nvSpPr>
                <p:cNvPr id="438" name="Freeform 610"/>
                <p:cNvSpPr>
                  <a:spLocks/>
                </p:cNvSpPr>
                <p:nvPr/>
              </p:nvSpPr>
              <p:spPr bwMode="auto">
                <a:xfrm>
                  <a:off x="7597663" y="4420285"/>
                  <a:ext cx="204350" cy="287327"/>
                </a:xfrm>
                <a:custGeom>
                  <a:avLst/>
                  <a:gdLst>
                    <a:gd name="T0" fmla="*/ 23 w 805"/>
                    <a:gd name="T1" fmla="*/ 115 h 1204"/>
                    <a:gd name="T2" fmla="*/ 805 w 805"/>
                    <a:gd name="T3" fmla="*/ 0 h 1204"/>
                    <a:gd name="T4" fmla="*/ 805 w 805"/>
                    <a:gd name="T5" fmla="*/ 1176 h 1204"/>
                    <a:gd name="T6" fmla="*/ 0 w 805"/>
                    <a:gd name="T7" fmla="*/ 1204 h 1204"/>
                    <a:gd name="T8" fmla="*/ 23 w 805"/>
                    <a:gd name="T9" fmla="*/ 115 h 12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05" h="1204">
                      <a:moveTo>
                        <a:pt x="23" y="115"/>
                      </a:moveTo>
                      <a:lnTo>
                        <a:pt x="805" y="0"/>
                      </a:lnTo>
                      <a:lnTo>
                        <a:pt x="805" y="1176"/>
                      </a:lnTo>
                      <a:lnTo>
                        <a:pt x="0" y="1204"/>
                      </a:lnTo>
                      <a:lnTo>
                        <a:pt x="23" y="11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</a:endParaRPr>
                </a:p>
              </p:txBody>
            </p:sp>
            <p:sp>
              <p:nvSpPr>
                <p:cNvPr id="439" name="Freeform 611"/>
                <p:cNvSpPr>
                  <a:spLocks/>
                </p:cNvSpPr>
                <p:nvPr/>
              </p:nvSpPr>
              <p:spPr bwMode="auto">
                <a:xfrm>
                  <a:off x="7597663" y="4975787"/>
                  <a:ext cx="204350" cy="288526"/>
                </a:xfrm>
                <a:custGeom>
                  <a:avLst/>
                  <a:gdLst>
                    <a:gd name="T0" fmla="*/ 23 w 805"/>
                    <a:gd name="T1" fmla="*/ 115 h 1204"/>
                    <a:gd name="T2" fmla="*/ 805 w 805"/>
                    <a:gd name="T3" fmla="*/ 0 h 1204"/>
                    <a:gd name="T4" fmla="*/ 805 w 805"/>
                    <a:gd name="T5" fmla="*/ 1176 h 1204"/>
                    <a:gd name="T6" fmla="*/ 0 w 805"/>
                    <a:gd name="T7" fmla="*/ 1204 h 1204"/>
                    <a:gd name="T8" fmla="*/ 23 w 805"/>
                    <a:gd name="T9" fmla="*/ 115 h 12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05" h="1204">
                      <a:moveTo>
                        <a:pt x="23" y="115"/>
                      </a:moveTo>
                      <a:lnTo>
                        <a:pt x="805" y="0"/>
                      </a:lnTo>
                      <a:lnTo>
                        <a:pt x="805" y="1176"/>
                      </a:lnTo>
                      <a:lnTo>
                        <a:pt x="0" y="1204"/>
                      </a:lnTo>
                      <a:lnTo>
                        <a:pt x="23" y="11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</a:endParaRPr>
                </a:p>
              </p:txBody>
            </p:sp>
            <p:sp>
              <p:nvSpPr>
                <p:cNvPr id="440" name="Freeform 612"/>
                <p:cNvSpPr>
                  <a:spLocks/>
                </p:cNvSpPr>
                <p:nvPr/>
              </p:nvSpPr>
              <p:spPr bwMode="auto">
                <a:xfrm>
                  <a:off x="7609086" y="5518120"/>
                  <a:ext cx="204350" cy="288526"/>
                </a:xfrm>
                <a:custGeom>
                  <a:avLst/>
                  <a:gdLst>
                    <a:gd name="T0" fmla="*/ 23 w 804"/>
                    <a:gd name="T1" fmla="*/ 115 h 1203"/>
                    <a:gd name="T2" fmla="*/ 804 w 804"/>
                    <a:gd name="T3" fmla="*/ 0 h 1203"/>
                    <a:gd name="T4" fmla="*/ 804 w 804"/>
                    <a:gd name="T5" fmla="*/ 1175 h 1203"/>
                    <a:gd name="T6" fmla="*/ 0 w 804"/>
                    <a:gd name="T7" fmla="*/ 1203 h 1203"/>
                    <a:gd name="T8" fmla="*/ 23 w 804"/>
                    <a:gd name="T9" fmla="*/ 115 h 120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04" h="1203">
                      <a:moveTo>
                        <a:pt x="23" y="115"/>
                      </a:moveTo>
                      <a:lnTo>
                        <a:pt x="804" y="0"/>
                      </a:lnTo>
                      <a:lnTo>
                        <a:pt x="804" y="1175"/>
                      </a:lnTo>
                      <a:lnTo>
                        <a:pt x="0" y="1203"/>
                      </a:lnTo>
                      <a:lnTo>
                        <a:pt x="23" y="11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</a:endParaRPr>
                </a:p>
              </p:txBody>
            </p:sp>
            <p:sp>
              <p:nvSpPr>
                <p:cNvPr id="441" name="Freeform 613"/>
                <p:cNvSpPr>
                  <a:spLocks/>
                </p:cNvSpPr>
                <p:nvPr/>
              </p:nvSpPr>
              <p:spPr bwMode="auto">
                <a:xfrm>
                  <a:off x="8069827" y="3905493"/>
                  <a:ext cx="204350" cy="288526"/>
                </a:xfrm>
                <a:custGeom>
                  <a:avLst/>
                  <a:gdLst>
                    <a:gd name="T0" fmla="*/ 782 w 804"/>
                    <a:gd name="T1" fmla="*/ 114 h 1204"/>
                    <a:gd name="T2" fmla="*/ 0 w 804"/>
                    <a:gd name="T3" fmla="*/ 0 h 1204"/>
                    <a:gd name="T4" fmla="*/ 0 w 804"/>
                    <a:gd name="T5" fmla="*/ 1175 h 1204"/>
                    <a:gd name="T6" fmla="*/ 804 w 804"/>
                    <a:gd name="T7" fmla="*/ 1204 h 1204"/>
                    <a:gd name="T8" fmla="*/ 782 w 804"/>
                    <a:gd name="T9" fmla="*/ 114 h 12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04" h="1204">
                      <a:moveTo>
                        <a:pt x="782" y="114"/>
                      </a:moveTo>
                      <a:lnTo>
                        <a:pt x="0" y="0"/>
                      </a:lnTo>
                      <a:lnTo>
                        <a:pt x="0" y="1175"/>
                      </a:lnTo>
                      <a:lnTo>
                        <a:pt x="804" y="1204"/>
                      </a:lnTo>
                      <a:lnTo>
                        <a:pt x="782" y="11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</a:endParaRPr>
                </a:p>
              </p:txBody>
            </p:sp>
            <p:sp>
              <p:nvSpPr>
                <p:cNvPr id="442" name="Freeform 614"/>
                <p:cNvSpPr>
                  <a:spLocks/>
                </p:cNvSpPr>
                <p:nvPr/>
              </p:nvSpPr>
              <p:spPr bwMode="auto">
                <a:xfrm>
                  <a:off x="8076173" y="4426272"/>
                  <a:ext cx="204350" cy="308877"/>
                </a:xfrm>
                <a:custGeom>
                  <a:avLst/>
                  <a:gdLst>
                    <a:gd name="T0" fmla="*/ 781 w 805"/>
                    <a:gd name="T1" fmla="*/ 115 h 1290"/>
                    <a:gd name="T2" fmla="*/ 0 w 805"/>
                    <a:gd name="T3" fmla="*/ 0 h 1290"/>
                    <a:gd name="T4" fmla="*/ 0 w 805"/>
                    <a:gd name="T5" fmla="*/ 1175 h 1290"/>
                    <a:gd name="T6" fmla="*/ 805 w 805"/>
                    <a:gd name="T7" fmla="*/ 1290 h 1290"/>
                    <a:gd name="T8" fmla="*/ 781 w 805"/>
                    <a:gd name="T9" fmla="*/ 115 h 129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05" h="1290">
                      <a:moveTo>
                        <a:pt x="781" y="115"/>
                      </a:moveTo>
                      <a:lnTo>
                        <a:pt x="0" y="0"/>
                      </a:lnTo>
                      <a:lnTo>
                        <a:pt x="0" y="1175"/>
                      </a:lnTo>
                      <a:lnTo>
                        <a:pt x="805" y="1290"/>
                      </a:lnTo>
                      <a:lnTo>
                        <a:pt x="781" y="11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</a:endParaRPr>
                </a:p>
              </p:txBody>
            </p:sp>
            <p:sp>
              <p:nvSpPr>
                <p:cNvPr id="443" name="Freeform 615"/>
                <p:cNvSpPr>
                  <a:spLocks/>
                </p:cNvSpPr>
                <p:nvPr/>
              </p:nvSpPr>
              <p:spPr bwMode="auto">
                <a:xfrm>
                  <a:off x="8076173" y="4982969"/>
                  <a:ext cx="204350" cy="287327"/>
                </a:xfrm>
                <a:custGeom>
                  <a:avLst/>
                  <a:gdLst>
                    <a:gd name="T0" fmla="*/ 781 w 805"/>
                    <a:gd name="T1" fmla="*/ 116 h 1204"/>
                    <a:gd name="T2" fmla="*/ 0 w 805"/>
                    <a:gd name="T3" fmla="*/ 0 h 1204"/>
                    <a:gd name="T4" fmla="*/ 0 w 805"/>
                    <a:gd name="T5" fmla="*/ 1176 h 1204"/>
                    <a:gd name="T6" fmla="*/ 805 w 805"/>
                    <a:gd name="T7" fmla="*/ 1204 h 1204"/>
                    <a:gd name="T8" fmla="*/ 781 w 805"/>
                    <a:gd name="T9" fmla="*/ 116 h 12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05" h="1204">
                      <a:moveTo>
                        <a:pt x="781" y="116"/>
                      </a:moveTo>
                      <a:lnTo>
                        <a:pt x="0" y="0"/>
                      </a:lnTo>
                      <a:lnTo>
                        <a:pt x="0" y="1176"/>
                      </a:lnTo>
                      <a:lnTo>
                        <a:pt x="805" y="1204"/>
                      </a:lnTo>
                      <a:lnTo>
                        <a:pt x="781" y="116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</a:endParaRPr>
                </a:p>
              </p:txBody>
            </p:sp>
            <p:sp>
              <p:nvSpPr>
                <p:cNvPr id="444" name="Freeform 616"/>
                <p:cNvSpPr>
                  <a:spLocks/>
                </p:cNvSpPr>
                <p:nvPr/>
              </p:nvSpPr>
              <p:spPr bwMode="auto">
                <a:xfrm>
                  <a:off x="8064750" y="5545653"/>
                  <a:ext cx="209427" cy="260989"/>
                </a:xfrm>
                <a:custGeom>
                  <a:avLst/>
                  <a:gdLst>
                    <a:gd name="T0" fmla="*/ 804 w 826"/>
                    <a:gd name="T1" fmla="*/ 86 h 1088"/>
                    <a:gd name="T2" fmla="*/ 0 w 826"/>
                    <a:gd name="T3" fmla="*/ 0 h 1088"/>
                    <a:gd name="T4" fmla="*/ 0 w 826"/>
                    <a:gd name="T5" fmla="*/ 1088 h 1088"/>
                    <a:gd name="T6" fmla="*/ 826 w 826"/>
                    <a:gd name="T7" fmla="*/ 1088 h 1088"/>
                    <a:gd name="T8" fmla="*/ 804 w 826"/>
                    <a:gd name="T9" fmla="*/ 86 h 10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6" h="1088">
                      <a:moveTo>
                        <a:pt x="804" y="86"/>
                      </a:moveTo>
                      <a:lnTo>
                        <a:pt x="0" y="0"/>
                      </a:lnTo>
                      <a:lnTo>
                        <a:pt x="0" y="1088"/>
                      </a:lnTo>
                      <a:lnTo>
                        <a:pt x="826" y="1088"/>
                      </a:lnTo>
                      <a:lnTo>
                        <a:pt x="804" y="86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</a:endParaRPr>
                </a:p>
              </p:txBody>
            </p:sp>
            <p:sp>
              <p:nvSpPr>
                <p:cNvPr id="445" name="Freeform 617"/>
                <p:cNvSpPr>
                  <a:spLocks/>
                </p:cNvSpPr>
                <p:nvPr/>
              </p:nvSpPr>
              <p:spPr bwMode="auto">
                <a:xfrm>
                  <a:off x="8489950" y="3966550"/>
                  <a:ext cx="204350" cy="288526"/>
                </a:xfrm>
                <a:custGeom>
                  <a:avLst/>
                  <a:gdLst>
                    <a:gd name="T0" fmla="*/ 780 w 803"/>
                    <a:gd name="T1" fmla="*/ 115 h 1204"/>
                    <a:gd name="T2" fmla="*/ 0 w 803"/>
                    <a:gd name="T3" fmla="*/ 0 h 1204"/>
                    <a:gd name="T4" fmla="*/ 0 w 803"/>
                    <a:gd name="T5" fmla="*/ 1089 h 1204"/>
                    <a:gd name="T6" fmla="*/ 803 w 803"/>
                    <a:gd name="T7" fmla="*/ 1204 h 1204"/>
                    <a:gd name="T8" fmla="*/ 780 w 803"/>
                    <a:gd name="T9" fmla="*/ 115 h 12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03" h="1204">
                      <a:moveTo>
                        <a:pt x="780" y="115"/>
                      </a:moveTo>
                      <a:lnTo>
                        <a:pt x="0" y="0"/>
                      </a:lnTo>
                      <a:lnTo>
                        <a:pt x="0" y="1089"/>
                      </a:lnTo>
                      <a:lnTo>
                        <a:pt x="803" y="1204"/>
                      </a:lnTo>
                      <a:lnTo>
                        <a:pt x="780" y="11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</a:endParaRPr>
                </a:p>
              </p:txBody>
            </p:sp>
            <p:sp>
              <p:nvSpPr>
                <p:cNvPr id="446" name="Freeform 618"/>
                <p:cNvSpPr>
                  <a:spLocks/>
                </p:cNvSpPr>
                <p:nvPr/>
              </p:nvSpPr>
              <p:spPr bwMode="auto">
                <a:xfrm>
                  <a:off x="8496296" y="4488528"/>
                  <a:ext cx="204350" cy="308877"/>
                </a:xfrm>
                <a:custGeom>
                  <a:avLst/>
                  <a:gdLst>
                    <a:gd name="T0" fmla="*/ 781 w 804"/>
                    <a:gd name="T1" fmla="*/ 114 h 1290"/>
                    <a:gd name="T2" fmla="*/ 0 w 804"/>
                    <a:gd name="T3" fmla="*/ 0 h 1290"/>
                    <a:gd name="T4" fmla="*/ 0 w 804"/>
                    <a:gd name="T5" fmla="*/ 1176 h 1290"/>
                    <a:gd name="T6" fmla="*/ 804 w 804"/>
                    <a:gd name="T7" fmla="*/ 1290 h 1290"/>
                    <a:gd name="T8" fmla="*/ 781 w 804"/>
                    <a:gd name="T9" fmla="*/ 114 h 129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04" h="1290">
                      <a:moveTo>
                        <a:pt x="781" y="114"/>
                      </a:moveTo>
                      <a:lnTo>
                        <a:pt x="0" y="0"/>
                      </a:lnTo>
                      <a:lnTo>
                        <a:pt x="0" y="1176"/>
                      </a:lnTo>
                      <a:lnTo>
                        <a:pt x="804" y="1290"/>
                      </a:lnTo>
                      <a:lnTo>
                        <a:pt x="781" y="11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</a:endParaRPr>
                </a:p>
              </p:txBody>
            </p:sp>
            <p:sp>
              <p:nvSpPr>
                <p:cNvPr id="447" name="Freeform 619"/>
                <p:cNvSpPr>
                  <a:spLocks/>
                </p:cNvSpPr>
                <p:nvPr/>
              </p:nvSpPr>
              <p:spPr bwMode="auto">
                <a:xfrm>
                  <a:off x="8496296" y="5044030"/>
                  <a:ext cx="204350" cy="288526"/>
                </a:xfrm>
                <a:custGeom>
                  <a:avLst/>
                  <a:gdLst>
                    <a:gd name="T0" fmla="*/ 781 w 804"/>
                    <a:gd name="T1" fmla="*/ 114 h 1204"/>
                    <a:gd name="T2" fmla="*/ 0 w 804"/>
                    <a:gd name="T3" fmla="*/ 0 h 1204"/>
                    <a:gd name="T4" fmla="*/ 0 w 804"/>
                    <a:gd name="T5" fmla="*/ 1176 h 1204"/>
                    <a:gd name="T6" fmla="*/ 804 w 804"/>
                    <a:gd name="T7" fmla="*/ 1204 h 1204"/>
                    <a:gd name="T8" fmla="*/ 781 w 804"/>
                    <a:gd name="T9" fmla="*/ 114 h 12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04" h="1204">
                      <a:moveTo>
                        <a:pt x="781" y="114"/>
                      </a:moveTo>
                      <a:lnTo>
                        <a:pt x="0" y="0"/>
                      </a:lnTo>
                      <a:lnTo>
                        <a:pt x="0" y="1176"/>
                      </a:lnTo>
                      <a:lnTo>
                        <a:pt x="804" y="1204"/>
                      </a:lnTo>
                      <a:lnTo>
                        <a:pt x="781" y="11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</a:endParaRPr>
                </a:p>
              </p:txBody>
            </p:sp>
            <p:sp>
              <p:nvSpPr>
                <p:cNvPr id="448" name="Freeform 620"/>
                <p:cNvSpPr>
                  <a:spLocks/>
                </p:cNvSpPr>
                <p:nvPr/>
              </p:nvSpPr>
              <p:spPr bwMode="auto">
                <a:xfrm>
                  <a:off x="8484873" y="5606713"/>
                  <a:ext cx="209427" cy="260989"/>
                </a:xfrm>
                <a:custGeom>
                  <a:avLst/>
                  <a:gdLst>
                    <a:gd name="T0" fmla="*/ 804 w 827"/>
                    <a:gd name="T1" fmla="*/ 86 h 1090"/>
                    <a:gd name="T2" fmla="*/ 0 w 827"/>
                    <a:gd name="T3" fmla="*/ 0 h 1090"/>
                    <a:gd name="T4" fmla="*/ 0 w 827"/>
                    <a:gd name="T5" fmla="*/ 1090 h 1090"/>
                    <a:gd name="T6" fmla="*/ 827 w 827"/>
                    <a:gd name="T7" fmla="*/ 1090 h 1090"/>
                    <a:gd name="T8" fmla="*/ 804 w 827"/>
                    <a:gd name="T9" fmla="*/ 86 h 109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7" h="1090">
                      <a:moveTo>
                        <a:pt x="804" y="86"/>
                      </a:moveTo>
                      <a:lnTo>
                        <a:pt x="0" y="0"/>
                      </a:lnTo>
                      <a:lnTo>
                        <a:pt x="0" y="1090"/>
                      </a:lnTo>
                      <a:lnTo>
                        <a:pt x="827" y="1090"/>
                      </a:lnTo>
                      <a:lnTo>
                        <a:pt x="804" y="86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</a:endParaRPr>
                </a:p>
              </p:txBody>
            </p:sp>
          </p:grpSp>
        </p:grpSp>
      </p:grpSp>
      <p:sp>
        <p:nvSpPr>
          <p:cNvPr id="572" name="Rectangle 229"/>
          <p:cNvSpPr>
            <a:spLocks/>
          </p:cNvSpPr>
          <p:nvPr/>
        </p:nvSpPr>
        <p:spPr bwMode="auto">
          <a:xfrm>
            <a:off x="7548881" y="4355056"/>
            <a:ext cx="1344294" cy="1989782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rgbClr val="A5A5A5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14400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cs typeface="Arial" charset="0"/>
              </a:rPr>
              <a:t/>
            </a:r>
            <a:br>
              <a:rPr kumimoji="0" lang="pt-BR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cs typeface="Arial" charset="0"/>
              </a:rPr>
            </a:br>
            <a:endParaRPr kumimoji="0" lang="pt-BR" sz="1200" b="1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cs typeface="Arial" charset="0"/>
            </a:endParaRP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1200" b="1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cs typeface="Arial" charset="0"/>
            </a:endParaRP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1200" b="1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cs typeface="Arial" charset="0"/>
            </a:endParaRP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cs typeface="Arial" charset="0"/>
              </a:rPr>
              <a:t>[ROE </a:t>
            </a:r>
            <a:r>
              <a:rPr kumimoji="0" lang="pt-BR" sz="1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cs typeface="Arial" charset="0"/>
              </a:rPr>
              <a:t>of</a:t>
            </a:r>
            <a:r>
              <a:rPr kumimoji="0" lang="pt-BR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cs typeface="Arial" charset="0"/>
              </a:rPr>
              <a:t> New </a:t>
            </a:r>
            <a:r>
              <a:rPr kumimoji="0" lang="pt-BR" sz="1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cs typeface="Arial" charset="0"/>
              </a:rPr>
              <a:t>Projects</a:t>
            </a:r>
            <a:r>
              <a:rPr kumimoji="0" lang="pt-BR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cs typeface="Arial" charset="0"/>
              </a:rPr>
              <a:t>]</a:t>
            </a:r>
          </a:p>
        </p:txBody>
      </p:sp>
      <p:pic>
        <p:nvPicPr>
          <p:cNvPr id="573" name="Picture 8" descr="Resultado de imagem para graph arrow grey clipart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3922" y="4870182"/>
            <a:ext cx="318561" cy="318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74" name="Group 14"/>
          <p:cNvGrpSpPr/>
          <p:nvPr/>
        </p:nvGrpSpPr>
        <p:grpSpPr>
          <a:xfrm>
            <a:off x="7549766" y="4355056"/>
            <a:ext cx="1344294" cy="2170288"/>
            <a:chOff x="6142447" y="4355056"/>
            <a:chExt cx="1344294" cy="1989782"/>
          </a:xfrm>
        </p:grpSpPr>
        <p:sp>
          <p:nvSpPr>
            <p:cNvPr id="575" name="Rectangle 440"/>
            <p:cNvSpPr>
              <a:spLocks/>
            </p:cNvSpPr>
            <p:nvPr/>
          </p:nvSpPr>
          <p:spPr bwMode="auto">
            <a:xfrm>
              <a:off x="6142447" y="4355056"/>
              <a:ext cx="1344294" cy="1989782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solidFill>
                <a:srgbClr val="A5A5A5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180000" rIns="0" bIns="216000" numCol="1" rtlCol="0" anchor="b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6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525252"/>
                  </a:solidFill>
                  <a:effectLst/>
                  <a:uLnTx/>
                  <a:uFillTx/>
                  <a:latin typeface="Arial Black" panose="020B0A04020102020204" pitchFamily="34" charset="0"/>
                  <a:cs typeface="Arial" charset="0"/>
                </a:rPr>
                <a:t>~R$ 1,3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6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525252"/>
                  </a:solidFill>
                  <a:effectLst/>
                  <a:uLnTx/>
                  <a:uFillTx/>
                  <a:latin typeface="Arial Black" panose="020B0A04020102020204" pitchFamily="34" charset="0"/>
                  <a:cs typeface="Arial" charset="0"/>
                </a:rPr>
                <a:t>bilhões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525252"/>
                  </a:solidFill>
                  <a:effectLst/>
                  <a:uLnTx/>
                  <a:uFillTx/>
                  <a:latin typeface="Arial"/>
                  <a:cs typeface="Arial" charset="0"/>
                </a:rPr>
                <a:t>Lançamentos</a:t>
              </a:r>
            </a:p>
          </p:txBody>
        </p:sp>
        <p:grpSp>
          <p:nvGrpSpPr>
            <p:cNvPr id="576" name="Group 8"/>
            <p:cNvGrpSpPr/>
            <p:nvPr/>
          </p:nvGrpSpPr>
          <p:grpSpPr>
            <a:xfrm>
              <a:off x="6170322" y="4677704"/>
              <a:ext cx="1302639" cy="739427"/>
              <a:chOff x="7147406" y="4726554"/>
              <a:chExt cx="1381425" cy="672206"/>
            </a:xfrm>
          </p:grpSpPr>
          <p:cxnSp>
            <p:nvCxnSpPr>
              <p:cNvPr id="577" name="Straight Connector 299"/>
              <p:cNvCxnSpPr/>
              <p:nvPr/>
            </p:nvCxnSpPr>
            <p:spPr bwMode="auto">
              <a:xfrm>
                <a:off x="7307454" y="5388598"/>
                <a:ext cx="1077611" cy="0"/>
              </a:xfrm>
              <a:prstGeom prst="line">
                <a:avLst/>
              </a:prstGeom>
              <a:solidFill>
                <a:srgbClr val="A5A5A5"/>
              </a:solidFill>
              <a:ln w="9525" cap="flat" cmpd="sng" algn="ctr">
                <a:solidFill>
                  <a:srgbClr val="A5A5A5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grpSp>
            <p:nvGrpSpPr>
              <p:cNvPr id="578" name="Group 392"/>
              <p:cNvGrpSpPr/>
              <p:nvPr/>
            </p:nvGrpSpPr>
            <p:grpSpPr>
              <a:xfrm>
                <a:off x="7735518" y="4726554"/>
                <a:ext cx="461588" cy="672206"/>
                <a:chOff x="6948907" y="3431399"/>
                <a:chExt cx="1928167" cy="3088776"/>
              </a:xfrm>
            </p:grpSpPr>
            <p:sp>
              <p:nvSpPr>
                <p:cNvPr id="604" name="Freeform 617"/>
                <p:cNvSpPr>
                  <a:spLocks/>
                </p:cNvSpPr>
                <p:nvPr/>
              </p:nvSpPr>
              <p:spPr bwMode="auto">
                <a:xfrm>
                  <a:off x="6953172" y="4375074"/>
                  <a:ext cx="171658" cy="242368"/>
                </a:xfrm>
                <a:custGeom>
                  <a:avLst/>
                  <a:gdLst>
                    <a:gd name="T0" fmla="*/ 780 w 803"/>
                    <a:gd name="T1" fmla="*/ 115 h 1204"/>
                    <a:gd name="T2" fmla="*/ 0 w 803"/>
                    <a:gd name="T3" fmla="*/ 0 h 1204"/>
                    <a:gd name="T4" fmla="*/ 0 w 803"/>
                    <a:gd name="T5" fmla="*/ 1089 h 1204"/>
                    <a:gd name="T6" fmla="*/ 803 w 803"/>
                    <a:gd name="T7" fmla="*/ 1204 h 1204"/>
                    <a:gd name="T8" fmla="*/ 780 w 803"/>
                    <a:gd name="T9" fmla="*/ 115 h 12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03" h="1204">
                      <a:moveTo>
                        <a:pt x="780" y="115"/>
                      </a:moveTo>
                      <a:lnTo>
                        <a:pt x="0" y="0"/>
                      </a:lnTo>
                      <a:lnTo>
                        <a:pt x="0" y="1089"/>
                      </a:lnTo>
                      <a:lnTo>
                        <a:pt x="803" y="1204"/>
                      </a:lnTo>
                      <a:lnTo>
                        <a:pt x="780" y="11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</a:endParaRPr>
                </a:p>
              </p:txBody>
            </p:sp>
            <p:sp>
              <p:nvSpPr>
                <p:cNvPr id="605" name="Freeform 618"/>
                <p:cNvSpPr>
                  <a:spLocks/>
                </p:cNvSpPr>
                <p:nvPr/>
              </p:nvSpPr>
              <p:spPr bwMode="auto">
                <a:xfrm>
                  <a:off x="6958503" y="4813547"/>
                  <a:ext cx="171658" cy="259463"/>
                </a:xfrm>
                <a:custGeom>
                  <a:avLst/>
                  <a:gdLst>
                    <a:gd name="T0" fmla="*/ 781 w 804"/>
                    <a:gd name="T1" fmla="*/ 114 h 1290"/>
                    <a:gd name="T2" fmla="*/ 0 w 804"/>
                    <a:gd name="T3" fmla="*/ 0 h 1290"/>
                    <a:gd name="T4" fmla="*/ 0 w 804"/>
                    <a:gd name="T5" fmla="*/ 1176 h 1290"/>
                    <a:gd name="T6" fmla="*/ 804 w 804"/>
                    <a:gd name="T7" fmla="*/ 1290 h 1290"/>
                    <a:gd name="T8" fmla="*/ 781 w 804"/>
                    <a:gd name="T9" fmla="*/ 114 h 129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04" h="1290">
                      <a:moveTo>
                        <a:pt x="781" y="114"/>
                      </a:moveTo>
                      <a:lnTo>
                        <a:pt x="0" y="0"/>
                      </a:lnTo>
                      <a:lnTo>
                        <a:pt x="0" y="1176"/>
                      </a:lnTo>
                      <a:lnTo>
                        <a:pt x="804" y="1290"/>
                      </a:lnTo>
                      <a:lnTo>
                        <a:pt x="781" y="11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</a:endParaRPr>
                </a:p>
              </p:txBody>
            </p:sp>
            <p:sp>
              <p:nvSpPr>
                <p:cNvPr id="606" name="Freeform 619"/>
                <p:cNvSpPr>
                  <a:spLocks/>
                </p:cNvSpPr>
                <p:nvPr/>
              </p:nvSpPr>
              <p:spPr bwMode="auto">
                <a:xfrm>
                  <a:off x="6958503" y="5280180"/>
                  <a:ext cx="171658" cy="242368"/>
                </a:xfrm>
                <a:custGeom>
                  <a:avLst/>
                  <a:gdLst>
                    <a:gd name="T0" fmla="*/ 781 w 804"/>
                    <a:gd name="T1" fmla="*/ 114 h 1204"/>
                    <a:gd name="T2" fmla="*/ 0 w 804"/>
                    <a:gd name="T3" fmla="*/ 0 h 1204"/>
                    <a:gd name="T4" fmla="*/ 0 w 804"/>
                    <a:gd name="T5" fmla="*/ 1176 h 1204"/>
                    <a:gd name="T6" fmla="*/ 804 w 804"/>
                    <a:gd name="T7" fmla="*/ 1204 h 1204"/>
                    <a:gd name="T8" fmla="*/ 781 w 804"/>
                    <a:gd name="T9" fmla="*/ 114 h 12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04" h="1204">
                      <a:moveTo>
                        <a:pt x="781" y="114"/>
                      </a:moveTo>
                      <a:lnTo>
                        <a:pt x="0" y="0"/>
                      </a:lnTo>
                      <a:lnTo>
                        <a:pt x="0" y="1176"/>
                      </a:lnTo>
                      <a:lnTo>
                        <a:pt x="804" y="1204"/>
                      </a:lnTo>
                      <a:lnTo>
                        <a:pt x="781" y="11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</a:endParaRPr>
                </a:p>
              </p:txBody>
            </p:sp>
            <p:sp>
              <p:nvSpPr>
                <p:cNvPr id="607" name="Freeform 620"/>
                <p:cNvSpPr>
                  <a:spLocks/>
                </p:cNvSpPr>
                <p:nvPr/>
              </p:nvSpPr>
              <p:spPr bwMode="auto">
                <a:xfrm>
                  <a:off x="6948907" y="5752847"/>
                  <a:ext cx="175923" cy="219237"/>
                </a:xfrm>
                <a:custGeom>
                  <a:avLst/>
                  <a:gdLst>
                    <a:gd name="T0" fmla="*/ 804 w 827"/>
                    <a:gd name="T1" fmla="*/ 86 h 1090"/>
                    <a:gd name="T2" fmla="*/ 0 w 827"/>
                    <a:gd name="T3" fmla="*/ 0 h 1090"/>
                    <a:gd name="T4" fmla="*/ 0 w 827"/>
                    <a:gd name="T5" fmla="*/ 1090 h 1090"/>
                    <a:gd name="T6" fmla="*/ 827 w 827"/>
                    <a:gd name="T7" fmla="*/ 1090 h 1090"/>
                    <a:gd name="T8" fmla="*/ 804 w 827"/>
                    <a:gd name="T9" fmla="*/ 86 h 109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7" h="1090">
                      <a:moveTo>
                        <a:pt x="804" y="86"/>
                      </a:moveTo>
                      <a:lnTo>
                        <a:pt x="0" y="0"/>
                      </a:lnTo>
                      <a:lnTo>
                        <a:pt x="0" y="1090"/>
                      </a:lnTo>
                      <a:lnTo>
                        <a:pt x="827" y="1090"/>
                      </a:lnTo>
                      <a:lnTo>
                        <a:pt x="804" y="86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</a:endParaRPr>
                </a:p>
              </p:txBody>
            </p:sp>
            <p:sp>
              <p:nvSpPr>
                <p:cNvPr id="608" name="Freeform 599"/>
                <p:cNvSpPr>
                  <a:spLocks/>
                </p:cNvSpPr>
                <p:nvPr/>
              </p:nvSpPr>
              <p:spPr bwMode="auto">
                <a:xfrm>
                  <a:off x="7006189" y="3432598"/>
                  <a:ext cx="968444" cy="3085183"/>
                </a:xfrm>
                <a:custGeom>
                  <a:avLst/>
                  <a:gdLst>
                    <a:gd name="T0" fmla="*/ 3755 w 3755"/>
                    <a:gd name="T1" fmla="*/ 7 h 12258"/>
                    <a:gd name="T2" fmla="*/ 3709 w 3755"/>
                    <a:gd name="T3" fmla="*/ 0 h 12258"/>
                    <a:gd name="T4" fmla="*/ 0 w 3755"/>
                    <a:gd name="T5" fmla="*/ 516 h 12258"/>
                    <a:gd name="T6" fmla="*/ 425 w 3755"/>
                    <a:gd name="T7" fmla="*/ 12101 h 12258"/>
                    <a:gd name="T8" fmla="*/ 3580 w 3755"/>
                    <a:gd name="T9" fmla="*/ 12258 h 12258"/>
                    <a:gd name="T10" fmla="*/ 3755 w 3755"/>
                    <a:gd name="T11" fmla="*/ 5445 h 12258"/>
                    <a:gd name="T12" fmla="*/ 3755 w 3755"/>
                    <a:gd name="T13" fmla="*/ 7 h 12258"/>
                    <a:gd name="connsiteX0" fmla="*/ 10160 w 10160"/>
                    <a:gd name="connsiteY0" fmla="*/ 0 h 10508"/>
                    <a:gd name="connsiteX1" fmla="*/ 9877 w 10160"/>
                    <a:gd name="connsiteY1" fmla="*/ 508 h 10508"/>
                    <a:gd name="connsiteX2" fmla="*/ 0 w 10160"/>
                    <a:gd name="connsiteY2" fmla="*/ 929 h 10508"/>
                    <a:gd name="connsiteX3" fmla="*/ 1132 w 10160"/>
                    <a:gd name="connsiteY3" fmla="*/ 10380 h 10508"/>
                    <a:gd name="connsiteX4" fmla="*/ 9534 w 10160"/>
                    <a:gd name="connsiteY4" fmla="*/ 10508 h 10508"/>
                    <a:gd name="connsiteX5" fmla="*/ 10000 w 10160"/>
                    <a:gd name="connsiteY5" fmla="*/ 4950 h 10508"/>
                    <a:gd name="connsiteX6" fmla="*/ 10160 w 10160"/>
                    <a:gd name="connsiteY6" fmla="*/ 0 h 10508"/>
                    <a:gd name="connsiteX0" fmla="*/ 10160 w 10160"/>
                    <a:gd name="connsiteY0" fmla="*/ 0 h 10508"/>
                    <a:gd name="connsiteX1" fmla="*/ 9877 w 10160"/>
                    <a:gd name="connsiteY1" fmla="*/ 508 h 10508"/>
                    <a:gd name="connsiteX2" fmla="*/ 9800 w 10160"/>
                    <a:gd name="connsiteY2" fmla="*/ 465 h 10508"/>
                    <a:gd name="connsiteX3" fmla="*/ 0 w 10160"/>
                    <a:gd name="connsiteY3" fmla="*/ 929 h 10508"/>
                    <a:gd name="connsiteX4" fmla="*/ 1132 w 10160"/>
                    <a:gd name="connsiteY4" fmla="*/ 10380 h 10508"/>
                    <a:gd name="connsiteX5" fmla="*/ 9534 w 10160"/>
                    <a:gd name="connsiteY5" fmla="*/ 10508 h 10508"/>
                    <a:gd name="connsiteX6" fmla="*/ 10000 w 10160"/>
                    <a:gd name="connsiteY6" fmla="*/ 4950 h 10508"/>
                    <a:gd name="connsiteX7" fmla="*/ 10160 w 10160"/>
                    <a:gd name="connsiteY7" fmla="*/ 0 h 10508"/>
                    <a:gd name="connsiteX0" fmla="*/ 10160 w 10160"/>
                    <a:gd name="connsiteY0" fmla="*/ 0 h 10508"/>
                    <a:gd name="connsiteX1" fmla="*/ 9877 w 10160"/>
                    <a:gd name="connsiteY1" fmla="*/ 508 h 10508"/>
                    <a:gd name="connsiteX2" fmla="*/ 8681 w 10160"/>
                    <a:gd name="connsiteY2" fmla="*/ 465 h 10508"/>
                    <a:gd name="connsiteX3" fmla="*/ 0 w 10160"/>
                    <a:gd name="connsiteY3" fmla="*/ 929 h 10508"/>
                    <a:gd name="connsiteX4" fmla="*/ 1132 w 10160"/>
                    <a:gd name="connsiteY4" fmla="*/ 10380 h 10508"/>
                    <a:gd name="connsiteX5" fmla="*/ 9534 w 10160"/>
                    <a:gd name="connsiteY5" fmla="*/ 10508 h 10508"/>
                    <a:gd name="connsiteX6" fmla="*/ 10000 w 10160"/>
                    <a:gd name="connsiteY6" fmla="*/ 4950 h 10508"/>
                    <a:gd name="connsiteX7" fmla="*/ 10160 w 10160"/>
                    <a:gd name="connsiteY7" fmla="*/ 0 h 10508"/>
                    <a:gd name="connsiteX0" fmla="*/ 10160 w 10160"/>
                    <a:gd name="connsiteY0" fmla="*/ 0 h 10508"/>
                    <a:gd name="connsiteX1" fmla="*/ 8681 w 10160"/>
                    <a:gd name="connsiteY1" fmla="*/ 465 h 10508"/>
                    <a:gd name="connsiteX2" fmla="*/ 0 w 10160"/>
                    <a:gd name="connsiteY2" fmla="*/ 929 h 10508"/>
                    <a:gd name="connsiteX3" fmla="*/ 1132 w 10160"/>
                    <a:gd name="connsiteY3" fmla="*/ 10380 h 10508"/>
                    <a:gd name="connsiteX4" fmla="*/ 9534 w 10160"/>
                    <a:gd name="connsiteY4" fmla="*/ 10508 h 10508"/>
                    <a:gd name="connsiteX5" fmla="*/ 10000 w 10160"/>
                    <a:gd name="connsiteY5" fmla="*/ 4950 h 10508"/>
                    <a:gd name="connsiteX6" fmla="*/ 10160 w 10160"/>
                    <a:gd name="connsiteY6" fmla="*/ 0 h 10508"/>
                    <a:gd name="connsiteX0" fmla="*/ 10160 w 10160"/>
                    <a:gd name="connsiteY0" fmla="*/ 0 h 10508"/>
                    <a:gd name="connsiteX1" fmla="*/ 0 w 10160"/>
                    <a:gd name="connsiteY1" fmla="*/ 929 h 10508"/>
                    <a:gd name="connsiteX2" fmla="*/ 1132 w 10160"/>
                    <a:gd name="connsiteY2" fmla="*/ 10380 h 10508"/>
                    <a:gd name="connsiteX3" fmla="*/ 9534 w 10160"/>
                    <a:gd name="connsiteY3" fmla="*/ 10508 h 10508"/>
                    <a:gd name="connsiteX4" fmla="*/ 10000 w 10160"/>
                    <a:gd name="connsiteY4" fmla="*/ 4950 h 10508"/>
                    <a:gd name="connsiteX5" fmla="*/ 10160 w 10160"/>
                    <a:gd name="connsiteY5" fmla="*/ 0 h 105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0160" h="10508">
                      <a:moveTo>
                        <a:pt x="10160" y="0"/>
                      </a:moveTo>
                      <a:lnTo>
                        <a:pt x="0" y="929"/>
                      </a:lnTo>
                      <a:lnTo>
                        <a:pt x="1132" y="10380"/>
                      </a:lnTo>
                      <a:lnTo>
                        <a:pt x="9534" y="10508"/>
                      </a:lnTo>
                      <a:cubicBezTo>
                        <a:pt x="9689" y="8655"/>
                        <a:pt x="9845" y="6803"/>
                        <a:pt x="10000" y="4950"/>
                      </a:cubicBezTo>
                      <a:cubicBezTo>
                        <a:pt x="10053" y="3300"/>
                        <a:pt x="10107" y="1650"/>
                        <a:pt x="10160" y="0"/>
                      </a:cubicBezTo>
                      <a:close/>
                    </a:path>
                  </a:pathLst>
                </a:custGeom>
                <a:solidFill>
                  <a:srgbClr val="FFFFFF">
                    <a:lumMod val="65000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</a:endParaRPr>
                </a:p>
              </p:txBody>
            </p:sp>
            <p:sp>
              <p:nvSpPr>
                <p:cNvPr id="609" name="Freeform 600"/>
                <p:cNvSpPr>
                  <a:spLocks/>
                </p:cNvSpPr>
                <p:nvPr/>
              </p:nvSpPr>
              <p:spPr bwMode="auto">
                <a:xfrm>
                  <a:off x="7914976" y="3431399"/>
                  <a:ext cx="962098" cy="3088776"/>
                </a:xfrm>
                <a:custGeom>
                  <a:avLst/>
                  <a:gdLst>
                    <a:gd name="T0" fmla="*/ 175 w 3790"/>
                    <a:gd name="T1" fmla="*/ 0 h 12261"/>
                    <a:gd name="T2" fmla="*/ 175 w 3790"/>
                    <a:gd name="T3" fmla="*/ 5438 h 12261"/>
                    <a:gd name="T4" fmla="*/ 0 w 3790"/>
                    <a:gd name="T5" fmla="*/ 12251 h 12261"/>
                    <a:gd name="T6" fmla="*/ 83 w 3790"/>
                    <a:gd name="T7" fmla="*/ 12261 h 12261"/>
                    <a:gd name="T8" fmla="*/ 3327 w 3790"/>
                    <a:gd name="T9" fmla="*/ 12007 h 12261"/>
                    <a:gd name="T10" fmla="*/ 3790 w 3790"/>
                    <a:gd name="T11" fmla="*/ 699 h 12261"/>
                    <a:gd name="T12" fmla="*/ 175 w 3790"/>
                    <a:gd name="T13" fmla="*/ 0 h 12261"/>
                    <a:gd name="connsiteX0" fmla="*/ 462 w 10000"/>
                    <a:gd name="connsiteY0" fmla="*/ 0 h 10440"/>
                    <a:gd name="connsiteX1" fmla="*/ 462 w 10000"/>
                    <a:gd name="connsiteY1" fmla="*/ 4875 h 10440"/>
                    <a:gd name="connsiteX2" fmla="*/ 0 w 10000"/>
                    <a:gd name="connsiteY2" fmla="*/ 10432 h 10440"/>
                    <a:gd name="connsiteX3" fmla="*/ 219 w 10000"/>
                    <a:gd name="connsiteY3" fmla="*/ 10440 h 10440"/>
                    <a:gd name="connsiteX4" fmla="*/ 8778 w 10000"/>
                    <a:gd name="connsiteY4" fmla="*/ 10233 h 10440"/>
                    <a:gd name="connsiteX5" fmla="*/ 10000 w 10000"/>
                    <a:gd name="connsiteY5" fmla="*/ 1010 h 10440"/>
                    <a:gd name="connsiteX6" fmla="*/ 462 w 10000"/>
                    <a:gd name="connsiteY6" fmla="*/ 0 h 10440"/>
                    <a:gd name="connsiteX0" fmla="*/ 541 w 10000"/>
                    <a:gd name="connsiteY0" fmla="*/ 0 h 10464"/>
                    <a:gd name="connsiteX1" fmla="*/ 462 w 10000"/>
                    <a:gd name="connsiteY1" fmla="*/ 4899 h 10464"/>
                    <a:gd name="connsiteX2" fmla="*/ 0 w 10000"/>
                    <a:gd name="connsiteY2" fmla="*/ 10456 h 10464"/>
                    <a:gd name="connsiteX3" fmla="*/ 219 w 10000"/>
                    <a:gd name="connsiteY3" fmla="*/ 10464 h 10464"/>
                    <a:gd name="connsiteX4" fmla="*/ 8778 w 10000"/>
                    <a:gd name="connsiteY4" fmla="*/ 10257 h 10464"/>
                    <a:gd name="connsiteX5" fmla="*/ 10000 w 10000"/>
                    <a:gd name="connsiteY5" fmla="*/ 1034 h 10464"/>
                    <a:gd name="connsiteX6" fmla="*/ 541 w 10000"/>
                    <a:gd name="connsiteY6" fmla="*/ 0 h 10464"/>
                    <a:gd name="connsiteX0" fmla="*/ 515 w 10000"/>
                    <a:gd name="connsiteY0" fmla="*/ 0 h 10505"/>
                    <a:gd name="connsiteX1" fmla="*/ 462 w 10000"/>
                    <a:gd name="connsiteY1" fmla="*/ 4940 h 10505"/>
                    <a:gd name="connsiteX2" fmla="*/ 0 w 10000"/>
                    <a:gd name="connsiteY2" fmla="*/ 10497 h 10505"/>
                    <a:gd name="connsiteX3" fmla="*/ 219 w 10000"/>
                    <a:gd name="connsiteY3" fmla="*/ 10505 h 10505"/>
                    <a:gd name="connsiteX4" fmla="*/ 8778 w 10000"/>
                    <a:gd name="connsiteY4" fmla="*/ 10298 h 10505"/>
                    <a:gd name="connsiteX5" fmla="*/ 10000 w 10000"/>
                    <a:gd name="connsiteY5" fmla="*/ 1075 h 10505"/>
                    <a:gd name="connsiteX6" fmla="*/ 515 w 10000"/>
                    <a:gd name="connsiteY6" fmla="*/ 0 h 10505"/>
                    <a:gd name="connsiteX0" fmla="*/ 647 w 10000"/>
                    <a:gd name="connsiteY0" fmla="*/ 0 h 10546"/>
                    <a:gd name="connsiteX1" fmla="*/ 462 w 10000"/>
                    <a:gd name="connsiteY1" fmla="*/ 4981 h 10546"/>
                    <a:gd name="connsiteX2" fmla="*/ 0 w 10000"/>
                    <a:gd name="connsiteY2" fmla="*/ 10538 h 10546"/>
                    <a:gd name="connsiteX3" fmla="*/ 219 w 10000"/>
                    <a:gd name="connsiteY3" fmla="*/ 10546 h 10546"/>
                    <a:gd name="connsiteX4" fmla="*/ 8778 w 10000"/>
                    <a:gd name="connsiteY4" fmla="*/ 10339 h 10546"/>
                    <a:gd name="connsiteX5" fmla="*/ 10000 w 10000"/>
                    <a:gd name="connsiteY5" fmla="*/ 1116 h 10546"/>
                    <a:gd name="connsiteX6" fmla="*/ 647 w 10000"/>
                    <a:gd name="connsiteY6" fmla="*/ 0 h 10546"/>
                    <a:gd name="connsiteX0" fmla="*/ 1307 w 10000"/>
                    <a:gd name="connsiteY0" fmla="*/ 0 h 10636"/>
                    <a:gd name="connsiteX1" fmla="*/ 462 w 10000"/>
                    <a:gd name="connsiteY1" fmla="*/ 5071 h 10636"/>
                    <a:gd name="connsiteX2" fmla="*/ 0 w 10000"/>
                    <a:gd name="connsiteY2" fmla="*/ 10628 h 10636"/>
                    <a:gd name="connsiteX3" fmla="*/ 219 w 10000"/>
                    <a:gd name="connsiteY3" fmla="*/ 10636 h 10636"/>
                    <a:gd name="connsiteX4" fmla="*/ 8778 w 10000"/>
                    <a:gd name="connsiteY4" fmla="*/ 10429 h 10636"/>
                    <a:gd name="connsiteX5" fmla="*/ 10000 w 10000"/>
                    <a:gd name="connsiteY5" fmla="*/ 1206 h 10636"/>
                    <a:gd name="connsiteX6" fmla="*/ 1307 w 10000"/>
                    <a:gd name="connsiteY6" fmla="*/ 0 h 10636"/>
                    <a:gd name="connsiteX0" fmla="*/ 647 w 10000"/>
                    <a:gd name="connsiteY0" fmla="*/ 0 h 10522"/>
                    <a:gd name="connsiteX1" fmla="*/ 462 w 10000"/>
                    <a:gd name="connsiteY1" fmla="*/ 4957 h 10522"/>
                    <a:gd name="connsiteX2" fmla="*/ 0 w 10000"/>
                    <a:gd name="connsiteY2" fmla="*/ 10514 h 10522"/>
                    <a:gd name="connsiteX3" fmla="*/ 219 w 10000"/>
                    <a:gd name="connsiteY3" fmla="*/ 10522 h 10522"/>
                    <a:gd name="connsiteX4" fmla="*/ 8778 w 10000"/>
                    <a:gd name="connsiteY4" fmla="*/ 10315 h 10522"/>
                    <a:gd name="connsiteX5" fmla="*/ 10000 w 10000"/>
                    <a:gd name="connsiteY5" fmla="*/ 1092 h 10522"/>
                    <a:gd name="connsiteX6" fmla="*/ 647 w 10000"/>
                    <a:gd name="connsiteY6" fmla="*/ 0 h 105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0000" h="10522">
                      <a:moveTo>
                        <a:pt x="647" y="0"/>
                      </a:moveTo>
                      <a:cubicBezTo>
                        <a:pt x="621" y="1633"/>
                        <a:pt x="488" y="3324"/>
                        <a:pt x="462" y="4957"/>
                      </a:cubicBezTo>
                      <a:lnTo>
                        <a:pt x="0" y="10514"/>
                      </a:lnTo>
                      <a:lnTo>
                        <a:pt x="219" y="10522"/>
                      </a:lnTo>
                      <a:lnTo>
                        <a:pt x="8778" y="10315"/>
                      </a:lnTo>
                      <a:lnTo>
                        <a:pt x="10000" y="1092"/>
                      </a:lnTo>
                      <a:lnTo>
                        <a:pt x="647" y="0"/>
                      </a:lnTo>
                      <a:close/>
                    </a:path>
                  </a:pathLst>
                </a:custGeom>
                <a:solidFill>
                  <a:srgbClr val="525252"/>
                </a:solidFill>
                <a:ln>
                  <a:noFill/>
                </a:ln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</a:endParaRPr>
                </a:p>
              </p:txBody>
            </p:sp>
            <p:sp>
              <p:nvSpPr>
                <p:cNvPr id="610" name="Freeform 605"/>
                <p:cNvSpPr>
                  <a:spLocks/>
                </p:cNvSpPr>
                <p:nvPr/>
              </p:nvSpPr>
              <p:spPr bwMode="auto">
                <a:xfrm>
                  <a:off x="7183884" y="3959364"/>
                  <a:ext cx="203080" cy="288526"/>
                </a:xfrm>
                <a:custGeom>
                  <a:avLst/>
                  <a:gdLst>
                    <a:gd name="T0" fmla="*/ 23 w 804"/>
                    <a:gd name="T1" fmla="*/ 115 h 1205"/>
                    <a:gd name="T2" fmla="*/ 804 w 804"/>
                    <a:gd name="T3" fmla="*/ 0 h 1205"/>
                    <a:gd name="T4" fmla="*/ 804 w 804"/>
                    <a:gd name="T5" fmla="*/ 1176 h 1205"/>
                    <a:gd name="T6" fmla="*/ 0 w 804"/>
                    <a:gd name="T7" fmla="*/ 1205 h 1205"/>
                    <a:gd name="T8" fmla="*/ 23 w 804"/>
                    <a:gd name="T9" fmla="*/ 115 h 120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04" h="1205">
                      <a:moveTo>
                        <a:pt x="23" y="115"/>
                      </a:moveTo>
                      <a:lnTo>
                        <a:pt x="804" y="0"/>
                      </a:lnTo>
                      <a:lnTo>
                        <a:pt x="804" y="1176"/>
                      </a:lnTo>
                      <a:lnTo>
                        <a:pt x="0" y="1205"/>
                      </a:lnTo>
                      <a:lnTo>
                        <a:pt x="23" y="11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</a:endParaRPr>
                </a:p>
              </p:txBody>
            </p:sp>
            <p:sp>
              <p:nvSpPr>
                <p:cNvPr id="611" name="Freeform 606"/>
                <p:cNvSpPr>
                  <a:spLocks/>
                </p:cNvSpPr>
                <p:nvPr/>
              </p:nvSpPr>
              <p:spPr bwMode="auto">
                <a:xfrm>
                  <a:off x="7177538" y="4481346"/>
                  <a:ext cx="204350" cy="288526"/>
                </a:xfrm>
                <a:custGeom>
                  <a:avLst/>
                  <a:gdLst>
                    <a:gd name="T0" fmla="*/ 23 w 804"/>
                    <a:gd name="T1" fmla="*/ 114 h 1204"/>
                    <a:gd name="T2" fmla="*/ 804 w 804"/>
                    <a:gd name="T3" fmla="*/ 0 h 1204"/>
                    <a:gd name="T4" fmla="*/ 804 w 804"/>
                    <a:gd name="T5" fmla="*/ 1174 h 1204"/>
                    <a:gd name="T6" fmla="*/ 0 w 804"/>
                    <a:gd name="T7" fmla="*/ 1204 h 1204"/>
                    <a:gd name="T8" fmla="*/ 23 w 804"/>
                    <a:gd name="T9" fmla="*/ 114 h 12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04" h="1204">
                      <a:moveTo>
                        <a:pt x="23" y="114"/>
                      </a:moveTo>
                      <a:lnTo>
                        <a:pt x="804" y="0"/>
                      </a:lnTo>
                      <a:lnTo>
                        <a:pt x="804" y="1174"/>
                      </a:lnTo>
                      <a:lnTo>
                        <a:pt x="0" y="1204"/>
                      </a:lnTo>
                      <a:lnTo>
                        <a:pt x="23" y="11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</a:endParaRPr>
                </a:p>
              </p:txBody>
            </p:sp>
            <p:sp>
              <p:nvSpPr>
                <p:cNvPr id="612" name="Freeform 607"/>
                <p:cNvSpPr>
                  <a:spLocks/>
                </p:cNvSpPr>
                <p:nvPr/>
              </p:nvSpPr>
              <p:spPr bwMode="auto">
                <a:xfrm>
                  <a:off x="7177538" y="5038043"/>
                  <a:ext cx="204350" cy="287327"/>
                </a:xfrm>
                <a:custGeom>
                  <a:avLst/>
                  <a:gdLst>
                    <a:gd name="T0" fmla="*/ 23 w 804"/>
                    <a:gd name="T1" fmla="*/ 114 h 1203"/>
                    <a:gd name="T2" fmla="*/ 804 w 804"/>
                    <a:gd name="T3" fmla="*/ 0 h 1203"/>
                    <a:gd name="T4" fmla="*/ 804 w 804"/>
                    <a:gd name="T5" fmla="*/ 1174 h 1203"/>
                    <a:gd name="T6" fmla="*/ 0 w 804"/>
                    <a:gd name="T7" fmla="*/ 1203 h 1203"/>
                    <a:gd name="T8" fmla="*/ 23 w 804"/>
                    <a:gd name="T9" fmla="*/ 114 h 120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04" h="1203">
                      <a:moveTo>
                        <a:pt x="23" y="114"/>
                      </a:moveTo>
                      <a:lnTo>
                        <a:pt x="804" y="0"/>
                      </a:lnTo>
                      <a:lnTo>
                        <a:pt x="804" y="1174"/>
                      </a:lnTo>
                      <a:lnTo>
                        <a:pt x="0" y="1203"/>
                      </a:lnTo>
                      <a:lnTo>
                        <a:pt x="23" y="11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</a:endParaRPr>
                </a:p>
              </p:txBody>
            </p:sp>
            <p:sp>
              <p:nvSpPr>
                <p:cNvPr id="613" name="Freeform 608"/>
                <p:cNvSpPr>
                  <a:spLocks/>
                </p:cNvSpPr>
                <p:nvPr/>
              </p:nvSpPr>
              <p:spPr bwMode="auto">
                <a:xfrm>
                  <a:off x="7188961" y="5580372"/>
                  <a:ext cx="204350" cy="287327"/>
                </a:xfrm>
                <a:custGeom>
                  <a:avLst/>
                  <a:gdLst>
                    <a:gd name="T0" fmla="*/ 23 w 804"/>
                    <a:gd name="T1" fmla="*/ 114 h 1204"/>
                    <a:gd name="T2" fmla="*/ 804 w 804"/>
                    <a:gd name="T3" fmla="*/ 0 h 1204"/>
                    <a:gd name="T4" fmla="*/ 804 w 804"/>
                    <a:gd name="T5" fmla="*/ 1175 h 1204"/>
                    <a:gd name="T6" fmla="*/ 0 w 804"/>
                    <a:gd name="T7" fmla="*/ 1204 h 1204"/>
                    <a:gd name="T8" fmla="*/ 23 w 804"/>
                    <a:gd name="T9" fmla="*/ 114 h 12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04" h="1204">
                      <a:moveTo>
                        <a:pt x="23" y="114"/>
                      </a:moveTo>
                      <a:lnTo>
                        <a:pt x="804" y="0"/>
                      </a:lnTo>
                      <a:lnTo>
                        <a:pt x="804" y="1175"/>
                      </a:lnTo>
                      <a:lnTo>
                        <a:pt x="0" y="1204"/>
                      </a:lnTo>
                      <a:lnTo>
                        <a:pt x="23" y="11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</a:endParaRPr>
                </a:p>
              </p:txBody>
            </p:sp>
            <p:sp>
              <p:nvSpPr>
                <p:cNvPr id="614" name="Freeform 609"/>
                <p:cNvSpPr>
                  <a:spLocks/>
                </p:cNvSpPr>
                <p:nvPr/>
              </p:nvSpPr>
              <p:spPr bwMode="auto">
                <a:xfrm>
                  <a:off x="7602740" y="3898307"/>
                  <a:ext cx="204350" cy="288526"/>
                </a:xfrm>
                <a:custGeom>
                  <a:avLst/>
                  <a:gdLst>
                    <a:gd name="T0" fmla="*/ 24 w 805"/>
                    <a:gd name="T1" fmla="*/ 115 h 1204"/>
                    <a:gd name="T2" fmla="*/ 805 w 805"/>
                    <a:gd name="T3" fmla="*/ 0 h 1204"/>
                    <a:gd name="T4" fmla="*/ 805 w 805"/>
                    <a:gd name="T5" fmla="*/ 1175 h 1204"/>
                    <a:gd name="T6" fmla="*/ 0 w 805"/>
                    <a:gd name="T7" fmla="*/ 1204 h 1204"/>
                    <a:gd name="T8" fmla="*/ 24 w 805"/>
                    <a:gd name="T9" fmla="*/ 115 h 12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05" h="1204">
                      <a:moveTo>
                        <a:pt x="24" y="115"/>
                      </a:moveTo>
                      <a:lnTo>
                        <a:pt x="805" y="0"/>
                      </a:lnTo>
                      <a:lnTo>
                        <a:pt x="805" y="1175"/>
                      </a:lnTo>
                      <a:lnTo>
                        <a:pt x="0" y="1204"/>
                      </a:lnTo>
                      <a:lnTo>
                        <a:pt x="24" y="11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</a:endParaRPr>
                </a:p>
              </p:txBody>
            </p:sp>
            <p:sp>
              <p:nvSpPr>
                <p:cNvPr id="615" name="Freeform 610"/>
                <p:cNvSpPr>
                  <a:spLocks/>
                </p:cNvSpPr>
                <p:nvPr/>
              </p:nvSpPr>
              <p:spPr bwMode="auto">
                <a:xfrm>
                  <a:off x="7597663" y="4420285"/>
                  <a:ext cx="204350" cy="287327"/>
                </a:xfrm>
                <a:custGeom>
                  <a:avLst/>
                  <a:gdLst>
                    <a:gd name="T0" fmla="*/ 23 w 805"/>
                    <a:gd name="T1" fmla="*/ 115 h 1204"/>
                    <a:gd name="T2" fmla="*/ 805 w 805"/>
                    <a:gd name="T3" fmla="*/ 0 h 1204"/>
                    <a:gd name="T4" fmla="*/ 805 w 805"/>
                    <a:gd name="T5" fmla="*/ 1176 h 1204"/>
                    <a:gd name="T6" fmla="*/ 0 w 805"/>
                    <a:gd name="T7" fmla="*/ 1204 h 1204"/>
                    <a:gd name="T8" fmla="*/ 23 w 805"/>
                    <a:gd name="T9" fmla="*/ 115 h 12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05" h="1204">
                      <a:moveTo>
                        <a:pt x="23" y="115"/>
                      </a:moveTo>
                      <a:lnTo>
                        <a:pt x="805" y="0"/>
                      </a:lnTo>
                      <a:lnTo>
                        <a:pt x="805" y="1176"/>
                      </a:lnTo>
                      <a:lnTo>
                        <a:pt x="0" y="1204"/>
                      </a:lnTo>
                      <a:lnTo>
                        <a:pt x="23" y="11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</a:endParaRPr>
                </a:p>
              </p:txBody>
            </p:sp>
            <p:sp>
              <p:nvSpPr>
                <p:cNvPr id="616" name="Freeform 611"/>
                <p:cNvSpPr>
                  <a:spLocks/>
                </p:cNvSpPr>
                <p:nvPr/>
              </p:nvSpPr>
              <p:spPr bwMode="auto">
                <a:xfrm>
                  <a:off x="7597663" y="4975787"/>
                  <a:ext cx="204350" cy="288526"/>
                </a:xfrm>
                <a:custGeom>
                  <a:avLst/>
                  <a:gdLst>
                    <a:gd name="T0" fmla="*/ 23 w 805"/>
                    <a:gd name="T1" fmla="*/ 115 h 1204"/>
                    <a:gd name="T2" fmla="*/ 805 w 805"/>
                    <a:gd name="T3" fmla="*/ 0 h 1204"/>
                    <a:gd name="T4" fmla="*/ 805 w 805"/>
                    <a:gd name="T5" fmla="*/ 1176 h 1204"/>
                    <a:gd name="T6" fmla="*/ 0 w 805"/>
                    <a:gd name="T7" fmla="*/ 1204 h 1204"/>
                    <a:gd name="T8" fmla="*/ 23 w 805"/>
                    <a:gd name="T9" fmla="*/ 115 h 12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05" h="1204">
                      <a:moveTo>
                        <a:pt x="23" y="115"/>
                      </a:moveTo>
                      <a:lnTo>
                        <a:pt x="805" y="0"/>
                      </a:lnTo>
                      <a:lnTo>
                        <a:pt x="805" y="1176"/>
                      </a:lnTo>
                      <a:lnTo>
                        <a:pt x="0" y="1204"/>
                      </a:lnTo>
                      <a:lnTo>
                        <a:pt x="23" y="11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</a:endParaRPr>
                </a:p>
              </p:txBody>
            </p:sp>
            <p:sp>
              <p:nvSpPr>
                <p:cNvPr id="617" name="Freeform 612"/>
                <p:cNvSpPr>
                  <a:spLocks/>
                </p:cNvSpPr>
                <p:nvPr/>
              </p:nvSpPr>
              <p:spPr bwMode="auto">
                <a:xfrm>
                  <a:off x="7609086" y="5518120"/>
                  <a:ext cx="204350" cy="288526"/>
                </a:xfrm>
                <a:custGeom>
                  <a:avLst/>
                  <a:gdLst>
                    <a:gd name="T0" fmla="*/ 23 w 804"/>
                    <a:gd name="T1" fmla="*/ 115 h 1203"/>
                    <a:gd name="T2" fmla="*/ 804 w 804"/>
                    <a:gd name="T3" fmla="*/ 0 h 1203"/>
                    <a:gd name="T4" fmla="*/ 804 w 804"/>
                    <a:gd name="T5" fmla="*/ 1175 h 1203"/>
                    <a:gd name="T6" fmla="*/ 0 w 804"/>
                    <a:gd name="T7" fmla="*/ 1203 h 1203"/>
                    <a:gd name="T8" fmla="*/ 23 w 804"/>
                    <a:gd name="T9" fmla="*/ 115 h 120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04" h="1203">
                      <a:moveTo>
                        <a:pt x="23" y="115"/>
                      </a:moveTo>
                      <a:lnTo>
                        <a:pt x="804" y="0"/>
                      </a:lnTo>
                      <a:lnTo>
                        <a:pt x="804" y="1175"/>
                      </a:lnTo>
                      <a:lnTo>
                        <a:pt x="0" y="1203"/>
                      </a:lnTo>
                      <a:lnTo>
                        <a:pt x="23" y="11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</a:endParaRPr>
                </a:p>
              </p:txBody>
            </p:sp>
            <p:sp>
              <p:nvSpPr>
                <p:cNvPr id="618" name="Freeform 613"/>
                <p:cNvSpPr>
                  <a:spLocks/>
                </p:cNvSpPr>
                <p:nvPr/>
              </p:nvSpPr>
              <p:spPr bwMode="auto">
                <a:xfrm>
                  <a:off x="8069827" y="3905493"/>
                  <a:ext cx="204350" cy="288526"/>
                </a:xfrm>
                <a:custGeom>
                  <a:avLst/>
                  <a:gdLst>
                    <a:gd name="T0" fmla="*/ 782 w 804"/>
                    <a:gd name="T1" fmla="*/ 114 h 1204"/>
                    <a:gd name="T2" fmla="*/ 0 w 804"/>
                    <a:gd name="T3" fmla="*/ 0 h 1204"/>
                    <a:gd name="T4" fmla="*/ 0 w 804"/>
                    <a:gd name="T5" fmla="*/ 1175 h 1204"/>
                    <a:gd name="T6" fmla="*/ 804 w 804"/>
                    <a:gd name="T7" fmla="*/ 1204 h 1204"/>
                    <a:gd name="T8" fmla="*/ 782 w 804"/>
                    <a:gd name="T9" fmla="*/ 114 h 12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04" h="1204">
                      <a:moveTo>
                        <a:pt x="782" y="114"/>
                      </a:moveTo>
                      <a:lnTo>
                        <a:pt x="0" y="0"/>
                      </a:lnTo>
                      <a:lnTo>
                        <a:pt x="0" y="1175"/>
                      </a:lnTo>
                      <a:lnTo>
                        <a:pt x="804" y="1204"/>
                      </a:lnTo>
                      <a:lnTo>
                        <a:pt x="782" y="11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</a:endParaRPr>
                </a:p>
              </p:txBody>
            </p:sp>
            <p:sp>
              <p:nvSpPr>
                <p:cNvPr id="619" name="Freeform 614"/>
                <p:cNvSpPr>
                  <a:spLocks/>
                </p:cNvSpPr>
                <p:nvPr/>
              </p:nvSpPr>
              <p:spPr bwMode="auto">
                <a:xfrm>
                  <a:off x="8076173" y="4426272"/>
                  <a:ext cx="204350" cy="308877"/>
                </a:xfrm>
                <a:custGeom>
                  <a:avLst/>
                  <a:gdLst>
                    <a:gd name="T0" fmla="*/ 781 w 805"/>
                    <a:gd name="T1" fmla="*/ 115 h 1290"/>
                    <a:gd name="T2" fmla="*/ 0 w 805"/>
                    <a:gd name="T3" fmla="*/ 0 h 1290"/>
                    <a:gd name="T4" fmla="*/ 0 w 805"/>
                    <a:gd name="T5" fmla="*/ 1175 h 1290"/>
                    <a:gd name="T6" fmla="*/ 805 w 805"/>
                    <a:gd name="T7" fmla="*/ 1290 h 1290"/>
                    <a:gd name="T8" fmla="*/ 781 w 805"/>
                    <a:gd name="T9" fmla="*/ 115 h 129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05" h="1290">
                      <a:moveTo>
                        <a:pt x="781" y="115"/>
                      </a:moveTo>
                      <a:lnTo>
                        <a:pt x="0" y="0"/>
                      </a:lnTo>
                      <a:lnTo>
                        <a:pt x="0" y="1175"/>
                      </a:lnTo>
                      <a:lnTo>
                        <a:pt x="805" y="1290"/>
                      </a:lnTo>
                      <a:lnTo>
                        <a:pt x="781" y="11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</a:endParaRPr>
                </a:p>
              </p:txBody>
            </p:sp>
            <p:sp>
              <p:nvSpPr>
                <p:cNvPr id="620" name="Freeform 615"/>
                <p:cNvSpPr>
                  <a:spLocks/>
                </p:cNvSpPr>
                <p:nvPr/>
              </p:nvSpPr>
              <p:spPr bwMode="auto">
                <a:xfrm>
                  <a:off x="8076173" y="4982969"/>
                  <a:ext cx="204350" cy="287327"/>
                </a:xfrm>
                <a:custGeom>
                  <a:avLst/>
                  <a:gdLst>
                    <a:gd name="T0" fmla="*/ 781 w 805"/>
                    <a:gd name="T1" fmla="*/ 116 h 1204"/>
                    <a:gd name="T2" fmla="*/ 0 w 805"/>
                    <a:gd name="T3" fmla="*/ 0 h 1204"/>
                    <a:gd name="T4" fmla="*/ 0 w 805"/>
                    <a:gd name="T5" fmla="*/ 1176 h 1204"/>
                    <a:gd name="T6" fmla="*/ 805 w 805"/>
                    <a:gd name="T7" fmla="*/ 1204 h 1204"/>
                    <a:gd name="T8" fmla="*/ 781 w 805"/>
                    <a:gd name="T9" fmla="*/ 116 h 12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05" h="1204">
                      <a:moveTo>
                        <a:pt x="781" y="116"/>
                      </a:moveTo>
                      <a:lnTo>
                        <a:pt x="0" y="0"/>
                      </a:lnTo>
                      <a:lnTo>
                        <a:pt x="0" y="1176"/>
                      </a:lnTo>
                      <a:lnTo>
                        <a:pt x="805" y="1204"/>
                      </a:lnTo>
                      <a:lnTo>
                        <a:pt x="781" y="116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</a:endParaRPr>
                </a:p>
              </p:txBody>
            </p:sp>
            <p:sp>
              <p:nvSpPr>
                <p:cNvPr id="621" name="Freeform 616"/>
                <p:cNvSpPr>
                  <a:spLocks/>
                </p:cNvSpPr>
                <p:nvPr/>
              </p:nvSpPr>
              <p:spPr bwMode="auto">
                <a:xfrm>
                  <a:off x="8064750" y="5545653"/>
                  <a:ext cx="209427" cy="260989"/>
                </a:xfrm>
                <a:custGeom>
                  <a:avLst/>
                  <a:gdLst>
                    <a:gd name="T0" fmla="*/ 804 w 826"/>
                    <a:gd name="T1" fmla="*/ 86 h 1088"/>
                    <a:gd name="T2" fmla="*/ 0 w 826"/>
                    <a:gd name="T3" fmla="*/ 0 h 1088"/>
                    <a:gd name="T4" fmla="*/ 0 w 826"/>
                    <a:gd name="T5" fmla="*/ 1088 h 1088"/>
                    <a:gd name="T6" fmla="*/ 826 w 826"/>
                    <a:gd name="T7" fmla="*/ 1088 h 1088"/>
                    <a:gd name="T8" fmla="*/ 804 w 826"/>
                    <a:gd name="T9" fmla="*/ 86 h 10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6" h="1088">
                      <a:moveTo>
                        <a:pt x="804" y="86"/>
                      </a:moveTo>
                      <a:lnTo>
                        <a:pt x="0" y="0"/>
                      </a:lnTo>
                      <a:lnTo>
                        <a:pt x="0" y="1088"/>
                      </a:lnTo>
                      <a:lnTo>
                        <a:pt x="826" y="1088"/>
                      </a:lnTo>
                      <a:lnTo>
                        <a:pt x="804" y="86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</a:endParaRPr>
                </a:p>
              </p:txBody>
            </p:sp>
            <p:sp>
              <p:nvSpPr>
                <p:cNvPr id="622" name="Freeform 617"/>
                <p:cNvSpPr>
                  <a:spLocks/>
                </p:cNvSpPr>
                <p:nvPr/>
              </p:nvSpPr>
              <p:spPr bwMode="auto">
                <a:xfrm>
                  <a:off x="8489950" y="3966550"/>
                  <a:ext cx="204350" cy="288526"/>
                </a:xfrm>
                <a:custGeom>
                  <a:avLst/>
                  <a:gdLst>
                    <a:gd name="T0" fmla="*/ 780 w 803"/>
                    <a:gd name="T1" fmla="*/ 115 h 1204"/>
                    <a:gd name="T2" fmla="*/ 0 w 803"/>
                    <a:gd name="T3" fmla="*/ 0 h 1204"/>
                    <a:gd name="T4" fmla="*/ 0 w 803"/>
                    <a:gd name="T5" fmla="*/ 1089 h 1204"/>
                    <a:gd name="T6" fmla="*/ 803 w 803"/>
                    <a:gd name="T7" fmla="*/ 1204 h 1204"/>
                    <a:gd name="T8" fmla="*/ 780 w 803"/>
                    <a:gd name="T9" fmla="*/ 115 h 12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03" h="1204">
                      <a:moveTo>
                        <a:pt x="780" y="115"/>
                      </a:moveTo>
                      <a:lnTo>
                        <a:pt x="0" y="0"/>
                      </a:lnTo>
                      <a:lnTo>
                        <a:pt x="0" y="1089"/>
                      </a:lnTo>
                      <a:lnTo>
                        <a:pt x="803" y="1204"/>
                      </a:lnTo>
                      <a:lnTo>
                        <a:pt x="780" y="11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</a:endParaRPr>
                </a:p>
              </p:txBody>
            </p:sp>
            <p:sp>
              <p:nvSpPr>
                <p:cNvPr id="623" name="Freeform 618"/>
                <p:cNvSpPr>
                  <a:spLocks/>
                </p:cNvSpPr>
                <p:nvPr/>
              </p:nvSpPr>
              <p:spPr bwMode="auto">
                <a:xfrm>
                  <a:off x="8496296" y="4488528"/>
                  <a:ext cx="204350" cy="308877"/>
                </a:xfrm>
                <a:custGeom>
                  <a:avLst/>
                  <a:gdLst>
                    <a:gd name="T0" fmla="*/ 781 w 804"/>
                    <a:gd name="T1" fmla="*/ 114 h 1290"/>
                    <a:gd name="T2" fmla="*/ 0 w 804"/>
                    <a:gd name="T3" fmla="*/ 0 h 1290"/>
                    <a:gd name="T4" fmla="*/ 0 w 804"/>
                    <a:gd name="T5" fmla="*/ 1176 h 1290"/>
                    <a:gd name="T6" fmla="*/ 804 w 804"/>
                    <a:gd name="T7" fmla="*/ 1290 h 1290"/>
                    <a:gd name="T8" fmla="*/ 781 w 804"/>
                    <a:gd name="T9" fmla="*/ 114 h 129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04" h="1290">
                      <a:moveTo>
                        <a:pt x="781" y="114"/>
                      </a:moveTo>
                      <a:lnTo>
                        <a:pt x="0" y="0"/>
                      </a:lnTo>
                      <a:lnTo>
                        <a:pt x="0" y="1176"/>
                      </a:lnTo>
                      <a:lnTo>
                        <a:pt x="804" y="1290"/>
                      </a:lnTo>
                      <a:lnTo>
                        <a:pt x="781" y="11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</a:endParaRPr>
                </a:p>
              </p:txBody>
            </p:sp>
            <p:sp>
              <p:nvSpPr>
                <p:cNvPr id="624" name="Freeform 619"/>
                <p:cNvSpPr>
                  <a:spLocks/>
                </p:cNvSpPr>
                <p:nvPr/>
              </p:nvSpPr>
              <p:spPr bwMode="auto">
                <a:xfrm>
                  <a:off x="8496296" y="5044030"/>
                  <a:ext cx="204350" cy="288526"/>
                </a:xfrm>
                <a:custGeom>
                  <a:avLst/>
                  <a:gdLst>
                    <a:gd name="T0" fmla="*/ 781 w 804"/>
                    <a:gd name="T1" fmla="*/ 114 h 1204"/>
                    <a:gd name="T2" fmla="*/ 0 w 804"/>
                    <a:gd name="T3" fmla="*/ 0 h 1204"/>
                    <a:gd name="T4" fmla="*/ 0 w 804"/>
                    <a:gd name="T5" fmla="*/ 1176 h 1204"/>
                    <a:gd name="T6" fmla="*/ 804 w 804"/>
                    <a:gd name="T7" fmla="*/ 1204 h 1204"/>
                    <a:gd name="T8" fmla="*/ 781 w 804"/>
                    <a:gd name="T9" fmla="*/ 114 h 12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04" h="1204">
                      <a:moveTo>
                        <a:pt x="781" y="114"/>
                      </a:moveTo>
                      <a:lnTo>
                        <a:pt x="0" y="0"/>
                      </a:lnTo>
                      <a:lnTo>
                        <a:pt x="0" y="1176"/>
                      </a:lnTo>
                      <a:lnTo>
                        <a:pt x="804" y="1204"/>
                      </a:lnTo>
                      <a:lnTo>
                        <a:pt x="781" y="11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</a:endParaRPr>
                </a:p>
              </p:txBody>
            </p:sp>
            <p:sp>
              <p:nvSpPr>
                <p:cNvPr id="625" name="Freeform 620"/>
                <p:cNvSpPr>
                  <a:spLocks/>
                </p:cNvSpPr>
                <p:nvPr/>
              </p:nvSpPr>
              <p:spPr bwMode="auto">
                <a:xfrm>
                  <a:off x="8484873" y="5606713"/>
                  <a:ext cx="209427" cy="260989"/>
                </a:xfrm>
                <a:custGeom>
                  <a:avLst/>
                  <a:gdLst>
                    <a:gd name="T0" fmla="*/ 804 w 827"/>
                    <a:gd name="T1" fmla="*/ 86 h 1090"/>
                    <a:gd name="T2" fmla="*/ 0 w 827"/>
                    <a:gd name="T3" fmla="*/ 0 h 1090"/>
                    <a:gd name="T4" fmla="*/ 0 w 827"/>
                    <a:gd name="T5" fmla="*/ 1090 h 1090"/>
                    <a:gd name="T6" fmla="*/ 827 w 827"/>
                    <a:gd name="T7" fmla="*/ 1090 h 1090"/>
                    <a:gd name="T8" fmla="*/ 804 w 827"/>
                    <a:gd name="T9" fmla="*/ 86 h 109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7" h="1090">
                      <a:moveTo>
                        <a:pt x="804" y="86"/>
                      </a:moveTo>
                      <a:lnTo>
                        <a:pt x="0" y="0"/>
                      </a:lnTo>
                      <a:lnTo>
                        <a:pt x="0" y="1090"/>
                      </a:lnTo>
                      <a:lnTo>
                        <a:pt x="827" y="1090"/>
                      </a:lnTo>
                      <a:lnTo>
                        <a:pt x="804" y="86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</a:endParaRPr>
                </a:p>
              </p:txBody>
            </p:sp>
          </p:grpSp>
          <p:grpSp>
            <p:nvGrpSpPr>
              <p:cNvPr id="579" name="Group 415"/>
              <p:cNvGrpSpPr/>
              <p:nvPr/>
            </p:nvGrpSpPr>
            <p:grpSpPr>
              <a:xfrm>
                <a:off x="7418259" y="4726554"/>
                <a:ext cx="461588" cy="672206"/>
                <a:chOff x="6948907" y="3431399"/>
                <a:chExt cx="1928167" cy="3088776"/>
              </a:xfrm>
            </p:grpSpPr>
            <p:sp>
              <p:nvSpPr>
                <p:cNvPr id="582" name="Freeform 617"/>
                <p:cNvSpPr>
                  <a:spLocks/>
                </p:cNvSpPr>
                <p:nvPr/>
              </p:nvSpPr>
              <p:spPr bwMode="auto">
                <a:xfrm>
                  <a:off x="6953172" y="4375074"/>
                  <a:ext cx="171658" cy="242368"/>
                </a:xfrm>
                <a:custGeom>
                  <a:avLst/>
                  <a:gdLst>
                    <a:gd name="T0" fmla="*/ 780 w 803"/>
                    <a:gd name="T1" fmla="*/ 115 h 1204"/>
                    <a:gd name="T2" fmla="*/ 0 w 803"/>
                    <a:gd name="T3" fmla="*/ 0 h 1204"/>
                    <a:gd name="T4" fmla="*/ 0 w 803"/>
                    <a:gd name="T5" fmla="*/ 1089 h 1204"/>
                    <a:gd name="T6" fmla="*/ 803 w 803"/>
                    <a:gd name="T7" fmla="*/ 1204 h 1204"/>
                    <a:gd name="T8" fmla="*/ 780 w 803"/>
                    <a:gd name="T9" fmla="*/ 115 h 12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03" h="1204">
                      <a:moveTo>
                        <a:pt x="780" y="115"/>
                      </a:moveTo>
                      <a:lnTo>
                        <a:pt x="0" y="0"/>
                      </a:lnTo>
                      <a:lnTo>
                        <a:pt x="0" y="1089"/>
                      </a:lnTo>
                      <a:lnTo>
                        <a:pt x="803" y="1204"/>
                      </a:lnTo>
                      <a:lnTo>
                        <a:pt x="780" y="11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</a:endParaRPr>
                </a:p>
              </p:txBody>
            </p:sp>
            <p:sp>
              <p:nvSpPr>
                <p:cNvPr id="583" name="Freeform 618"/>
                <p:cNvSpPr>
                  <a:spLocks/>
                </p:cNvSpPr>
                <p:nvPr/>
              </p:nvSpPr>
              <p:spPr bwMode="auto">
                <a:xfrm>
                  <a:off x="6958503" y="4813547"/>
                  <a:ext cx="171658" cy="259463"/>
                </a:xfrm>
                <a:custGeom>
                  <a:avLst/>
                  <a:gdLst>
                    <a:gd name="T0" fmla="*/ 781 w 804"/>
                    <a:gd name="T1" fmla="*/ 114 h 1290"/>
                    <a:gd name="T2" fmla="*/ 0 w 804"/>
                    <a:gd name="T3" fmla="*/ 0 h 1290"/>
                    <a:gd name="T4" fmla="*/ 0 w 804"/>
                    <a:gd name="T5" fmla="*/ 1176 h 1290"/>
                    <a:gd name="T6" fmla="*/ 804 w 804"/>
                    <a:gd name="T7" fmla="*/ 1290 h 1290"/>
                    <a:gd name="T8" fmla="*/ 781 w 804"/>
                    <a:gd name="T9" fmla="*/ 114 h 129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04" h="1290">
                      <a:moveTo>
                        <a:pt x="781" y="114"/>
                      </a:moveTo>
                      <a:lnTo>
                        <a:pt x="0" y="0"/>
                      </a:lnTo>
                      <a:lnTo>
                        <a:pt x="0" y="1176"/>
                      </a:lnTo>
                      <a:lnTo>
                        <a:pt x="804" y="1290"/>
                      </a:lnTo>
                      <a:lnTo>
                        <a:pt x="781" y="11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</a:endParaRPr>
                </a:p>
              </p:txBody>
            </p:sp>
            <p:sp>
              <p:nvSpPr>
                <p:cNvPr id="584" name="Freeform 619"/>
                <p:cNvSpPr>
                  <a:spLocks/>
                </p:cNvSpPr>
                <p:nvPr/>
              </p:nvSpPr>
              <p:spPr bwMode="auto">
                <a:xfrm>
                  <a:off x="6958503" y="5280180"/>
                  <a:ext cx="171658" cy="242368"/>
                </a:xfrm>
                <a:custGeom>
                  <a:avLst/>
                  <a:gdLst>
                    <a:gd name="T0" fmla="*/ 781 w 804"/>
                    <a:gd name="T1" fmla="*/ 114 h 1204"/>
                    <a:gd name="T2" fmla="*/ 0 w 804"/>
                    <a:gd name="T3" fmla="*/ 0 h 1204"/>
                    <a:gd name="T4" fmla="*/ 0 w 804"/>
                    <a:gd name="T5" fmla="*/ 1176 h 1204"/>
                    <a:gd name="T6" fmla="*/ 804 w 804"/>
                    <a:gd name="T7" fmla="*/ 1204 h 1204"/>
                    <a:gd name="T8" fmla="*/ 781 w 804"/>
                    <a:gd name="T9" fmla="*/ 114 h 12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04" h="1204">
                      <a:moveTo>
                        <a:pt x="781" y="114"/>
                      </a:moveTo>
                      <a:lnTo>
                        <a:pt x="0" y="0"/>
                      </a:lnTo>
                      <a:lnTo>
                        <a:pt x="0" y="1176"/>
                      </a:lnTo>
                      <a:lnTo>
                        <a:pt x="804" y="1204"/>
                      </a:lnTo>
                      <a:lnTo>
                        <a:pt x="781" y="11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</a:endParaRPr>
                </a:p>
              </p:txBody>
            </p:sp>
            <p:sp>
              <p:nvSpPr>
                <p:cNvPr id="585" name="Freeform 620"/>
                <p:cNvSpPr>
                  <a:spLocks/>
                </p:cNvSpPr>
                <p:nvPr/>
              </p:nvSpPr>
              <p:spPr bwMode="auto">
                <a:xfrm>
                  <a:off x="6948907" y="5752847"/>
                  <a:ext cx="175923" cy="219237"/>
                </a:xfrm>
                <a:custGeom>
                  <a:avLst/>
                  <a:gdLst>
                    <a:gd name="T0" fmla="*/ 804 w 827"/>
                    <a:gd name="T1" fmla="*/ 86 h 1090"/>
                    <a:gd name="T2" fmla="*/ 0 w 827"/>
                    <a:gd name="T3" fmla="*/ 0 h 1090"/>
                    <a:gd name="T4" fmla="*/ 0 w 827"/>
                    <a:gd name="T5" fmla="*/ 1090 h 1090"/>
                    <a:gd name="T6" fmla="*/ 827 w 827"/>
                    <a:gd name="T7" fmla="*/ 1090 h 1090"/>
                    <a:gd name="T8" fmla="*/ 804 w 827"/>
                    <a:gd name="T9" fmla="*/ 86 h 109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7" h="1090">
                      <a:moveTo>
                        <a:pt x="804" y="86"/>
                      </a:moveTo>
                      <a:lnTo>
                        <a:pt x="0" y="0"/>
                      </a:lnTo>
                      <a:lnTo>
                        <a:pt x="0" y="1090"/>
                      </a:lnTo>
                      <a:lnTo>
                        <a:pt x="827" y="1090"/>
                      </a:lnTo>
                      <a:lnTo>
                        <a:pt x="804" y="86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</a:endParaRPr>
                </a:p>
              </p:txBody>
            </p:sp>
            <p:sp>
              <p:nvSpPr>
                <p:cNvPr id="586" name="Freeform 599"/>
                <p:cNvSpPr>
                  <a:spLocks/>
                </p:cNvSpPr>
                <p:nvPr/>
              </p:nvSpPr>
              <p:spPr bwMode="auto">
                <a:xfrm>
                  <a:off x="7006189" y="3432598"/>
                  <a:ext cx="968444" cy="3085183"/>
                </a:xfrm>
                <a:custGeom>
                  <a:avLst/>
                  <a:gdLst>
                    <a:gd name="T0" fmla="*/ 3755 w 3755"/>
                    <a:gd name="T1" fmla="*/ 7 h 12258"/>
                    <a:gd name="T2" fmla="*/ 3709 w 3755"/>
                    <a:gd name="T3" fmla="*/ 0 h 12258"/>
                    <a:gd name="T4" fmla="*/ 0 w 3755"/>
                    <a:gd name="T5" fmla="*/ 516 h 12258"/>
                    <a:gd name="T6" fmla="*/ 425 w 3755"/>
                    <a:gd name="T7" fmla="*/ 12101 h 12258"/>
                    <a:gd name="T8" fmla="*/ 3580 w 3755"/>
                    <a:gd name="T9" fmla="*/ 12258 h 12258"/>
                    <a:gd name="T10" fmla="*/ 3755 w 3755"/>
                    <a:gd name="T11" fmla="*/ 5445 h 12258"/>
                    <a:gd name="T12" fmla="*/ 3755 w 3755"/>
                    <a:gd name="T13" fmla="*/ 7 h 12258"/>
                    <a:gd name="connsiteX0" fmla="*/ 10160 w 10160"/>
                    <a:gd name="connsiteY0" fmla="*/ 0 h 10508"/>
                    <a:gd name="connsiteX1" fmla="*/ 9877 w 10160"/>
                    <a:gd name="connsiteY1" fmla="*/ 508 h 10508"/>
                    <a:gd name="connsiteX2" fmla="*/ 0 w 10160"/>
                    <a:gd name="connsiteY2" fmla="*/ 929 h 10508"/>
                    <a:gd name="connsiteX3" fmla="*/ 1132 w 10160"/>
                    <a:gd name="connsiteY3" fmla="*/ 10380 h 10508"/>
                    <a:gd name="connsiteX4" fmla="*/ 9534 w 10160"/>
                    <a:gd name="connsiteY4" fmla="*/ 10508 h 10508"/>
                    <a:gd name="connsiteX5" fmla="*/ 10000 w 10160"/>
                    <a:gd name="connsiteY5" fmla="*/ 4950 h 10508"/>
                    <a:gd name="connsiteX6" fmla="*/ 10160 w 10160"/>
                    <a:gd name="connsiteY6" fmla="*/ 0 h 10508"/>
                    <a:gd name="connsiteX0" fmla="*/ 10160 w 10160"/>
                    <a:gd name="connsiteY0" fmla="*/ 0 h 10508"/>
                    <a:gd name="connsiteX1" fmla="*/ 9877 w 10160"/>
                    <a:gd name="connsiteY1" fmla="*/ 508 h 10508"/>
                    <a:gd name="connsiteX2" fmla="*/ 9800 w 10160"/>
                    <a:gd name="connsiteY2" fmla="*/ 465 h 10508"/>
                    <a:gd name="connsiteX3" fmla="*/ 0 w 10160"/>
                    <a:gd name="connsiteY3" fmla="*/ 929 h 10508"/>
                    <a:gd name="connsiteX4" fmla="*/ 1132 w 10160"/>
                    <a:gd name="connsiteY4" fmla="*/ 10380 h 10508"/>
                    <a:gd name="connsiteX5" fmla="*/ 9534 w 10160"/>
                    <a:gd name="connsiteY5" fmla="*/ 10508 h 10508"/>
                    <a:gd name="connsiteX6" fmla="*/ 10000 w 10160"/>
                    <a:gd name="connsiteY6" fmla="*/ 4950 h 10508"/>
                    <a:gd name="connsiteX7" fmla="*/ 10160 w 10160"/>
                    <a:gd name="connsiteY7" fmla="*/ 0 h 10508"/>
                    <a:gd name="connsiteX0" fmla="*/ 10160 w 10160"/>
                    <a:gd name="connsiteY0" fmla="*/ 0 h 10508"/>
                    <a:gd name="connsiteX1" fmla="*/ 9877 w 10160"/>
                    <a:gd name="connsiteY1" fmla="*/ 508 h 10508"/>
                    <a:gd name="connsiteX2" fmla="*/ 8681 w 10160"/>
                    <a:gd name="connsiteY2" fmla="*/ 465 h 10508"/>
                    <a:gd name="connsiteX3" fmla="*/ 0 w 10160"/>
                    <a:gd name="connsiteY3" fmla="*/ 929 h 10508"/>
                    <a:gd name="connsiteX4" fmla="*/ 1132 w 10160"/>
                    <a:gd name="connsiteY4" fmla="*/ 10380 h 10508"/>
                    <a:gd name="connsiteX5" fmla="*/ 9534 w 10160"/>
                    <a:gd name="connsiteY5" fmla="*/ 10508 h 10508"/>
                    <a:gd name="connsiteX6" fmla="*/ 10000 w 10160"/>
                    <a:gd name="connsiteY6" fmla="*/ 4950 h 10508"/>
                    <a:gd name="connsiteX7" fmla="*/ 10160 w 10160"/>
                    <a:gd name="connsiteY7" fmla="*/ 0 h 10508"/>
                    <a:gd name="connsiteX0" fmla="*/ 10160 w 10160"/>
                    <a:gd name="connsiteY0" fmla="*/ 0 h 10508"/>
                    <a:gd name="connsiteX1" fmla="*/ 8681 w 10160"/>
                    <a:gd name="connsiteY1" fmla="*/ 465 h 10508"/>
                    <a:gd name="connsiteX2" fmla="*/ 0 w 10160"/>
                    <a:gd name="connsiteY2" fmla="*/ 929 h 10508"/>
                    <a:gd name="connsiteX3" fmla="*/ 1132 w 10160"/>
                    <a:gd name="connsiteY3" fmla="*/ 10380 h 10508"/>
                    <a:gd name="connsiteX4" fmla="*/ 9534 w 10160"/>
                    <a:gd name="connsiteY4" fmla="*/ 10508 h 10508"/>
                    <a:gd name="connsiteX5" fmla="*/ 10000 w 10160"/>
                    <a:gd name="connsiteY5" fmla="*/ 4950 h 10508"/>
                    <a:gd name="connsiteX6" fmla="*/ 10160 w 10160"/>
                    <a:gd name="connsiteY6" fmla="*/ 0 h 10508"/>
                    <a:gd name="connsiteX0" fmla="*/ 10160 w 10160"/>
                    <a:gd name="connsiteY0" fmla="*/ 0 h 10508"/>
                    <a:gd name="connsiteX1" fmla="*/ 0 w 10160"/>
                    <a:gd name="connsiteY1" fmla="*/ 929 h 10508"/>
                    <a:gd name="connsiteX2" fmla="*/ 1132 w 10160"/>
                    <a:gd name="connsiteY2" fmla="*/ 10380 h 10508"/>
                    <a:gd name="connsiteX3" fmla="*/ 9534 w 10160"/>
                    <a:gd name="connsiteY3" fmla="*/ 10508 h 10508"/>
                    <a:gd name="connsiteX4" fmla="*/ 10000 w 10160"/>
                    <a:gd name="connsiteY4" fmla="*/ 4950 h 10508"/>
                    <a:gd name="connsiteX5" fmla="*/ 10160 w 10160"/>
                    <a:gd name="connsiteY5" fmla="*/ 0 h 105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0160" h="10508">
                      <a:moveTo>
                        <a:pt x="10160" y="0"/>
                      </a:moveTo>
                      <a:lnTo>
                        <a:pt x="0" y="929"/>
                      </a:lnTo>
                      <a:lnTo>
                        <a:pt x="1132" y="10380"/>
                      </a:lnTo>
                      <a:lnTo>
                        <a:pt x="9534" y="10508"/>
                      </a:lnTo>
                      <a:cubicBezTo>
                        <a:pt x="9689" y="8655"/>
                        <a:pt x="9845" y="6803"/>
                        <a:pt x="10000" y="4950"/>
                      </a:cubicBezTo>
                      <a:cubicBezTo>
                        <a:pt x="10053" y="3300"/>
                        <a:pt x="10107" y="1650"/>
                        <a:pt x="10160" y="0"/>
                      </a:cubicBezTo>
                      <a:close/>
                    </a:path>
                  </a:pathLst>
                </a:custGeom>
                <a:solidFill>
                  <a:srgbClr val="FFFFFF">
                    <a:lumMod val="65000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</a:endParaRPr>
                </a:p>
              </p:txBody>
            </p:sp>
            <p:sp>
              <p:nvSpPr>
                <p:cNvPr id="587" name="Freeform 600"/>
                <p:cNvSpPr>
                  <a:spLocks/>
                </p:cNvSpPr>
                <p:nvPr/>
              </p:nvSpPr>
              <p:spPr bwMode="auto">
                <a:xfrm>
                  <a:off x="7914976" y="3431399"/>
                  <a:ext cx="962098" cy="3088776"/>
                </a:xfrm>
                <a:custGeom>
                  <a:avLst/>
                  <a:gdLst>
                    <a:gd name="T0" fmla="*/ 175 w 3790"/>
                    <a:gd name="T1" fmla="*/ 0 h 12261"/>
                    <a:gd name="T2" fmla="*/ 175 w 3790"/>
                    <a:gd name="T3" fmla="*/ 5438 h 12261"/>
                    <a:gd name="T4" fmla="*/ 0 w 3790"/>
                    <a:gd name="T5" fmla="*/ 12251 h 12261"/>
                    <a:gd name="T6" fmla="*/ 83 w 3790"/>
                    <a:gd name="T7" fmla="*/ 12261 h 12261"/>
                    <a:gd name="T8" fmla="*/ 3327 w 3790"/>
                    <a:gd name="T9" fmla="*/ 12007 h 12261"/>
                    <a:gd name="T10" fmla="*/ 3790 w 3790"/>
                    <a:gd name="T11" fmla="*/ 699 h 12261"/>
                    <a:gd name="T12" fmla="*/ 175 w 3790"/>
                    <a:gd name="T13" fmla="*/ 0 h 12261"/>
                    <a:gd name="connsiteX0" fmla="*/ 462 w 10000"/>
                    <a:gd name="connsiteY0" fmla="*/ 0 h 10440"/>
                    <a:gd name="connsiteX1" fmla="*/ 462 w 10000"/>
                    <a:gd name="connsiteY1" fmla="*/ 4875 h 10440"/>
                    <a:gd name="connsiteX2" fmla="*/ 0 w 10000"/>
                    <a:gd name="connsiteY2" fmla="*/ 10432 h 10440"/>
                    <a:gd name="connsiteX3" fmla="*/ 219 w 10000"/>
                    <a:gd name="connsiteY3" fmla="*/ 10440 h 10440"/>
                    <a:gd name="connsiteX4" fmla="*/ 8778 w 10000"/>
                    <a:gd name="connsiteY4" fmla="*/ 10233 h 10440"/>
                    <a:gd name="connsiteX5" fmla="*/ 10000 w 10000"/>
                    <a:gd name="connsiteY5" fmla="*/ 1010 h 10440"/>
                    <a:gd name="connsiteX6" fmla="*/ 462 w 10000"/>
                    <a:gd name="connsiteY6" fmla="*/ 0 h 10440"/>
                    <a:gd name="connsiteX0" fmla="*/ 541 w 10000"/>
                    <a:gd name="connsiteY0" fmla="*/ 0 h 10464"/>
                    <a:gd name="connsiteX1" fmla="*/ 462 w 10000"/>
                    <a:gd name="connsiteY1" fmla="*/ 4899 h 10464"/>
                    <a:gd name="connsiteX2" fmla="*/ 0 w 10000"/>
                    <a:gd name="connsiteY2" fmla="*/ 10456 h 10464"/>
                    <a:gd name="connsiteX3" fmla="*/ 219 w 10000"/>
                    <a:gd name="connsiteY3" fmla="*/ 10464 h 10464"/>
                    <a:gd name="connsiteX4" fmla="*/ 8778 w 10000"/>
                    <a:gd name="connsiteY4" fmla="*/ 10257 h 10464"/>
                    <a:gd name="connsiteX5" fmla="*/ 10000 w 10000"/>
                    <a:gd name="connsiteY5" fmla="*/ 1034 h 10464"/>
                    <a:gd name="connsiteX6" fmla="*/ 541 w 10000"/>
                    <a:gd name="connsiteY6" fmla="*/ 0 h 10464"/>
                    <a:gd name="connsiteX0" fmla="*/ 515 w 10000"/>
                    <a:gd name="connsiteY0" fmla="*/ 0 h 10505"/>
                    <a:gd name="connsiteX1" fmla="*/ 462 w 10000"/>
                    <a:gd name="connsiteY1" fmla="*/ 4940 h 10505"/>
                    <a:gd name="connsiteX2" fmla="*/ 0 w 10000"/>
                    <a:gd name="connsiteY2" fmla="*/ 10497 h 10505"/>
                    <a:gd name="connsiteX3" fmla="*/ 219 w 10000"/>
                    <a:gd name="connsiteY3" fmla="*/ 10505 h 10505"/>
                    <a:gd name="connsiteX4" fmla="*/ 8778 w 10000"/>
                    <a:gd name="connsiteY4" fmla="*/ 10298 h 10505"/>
                    <a:gd name="connsiteX5" fmla="*/ 10000 w 10000"/>
                    <a:gd name="connsiteY5" fmla="*/ 1075 h 10505"/>
                    <a:gd name="connsiteX6" fmla="*/ 515 w 10000"/>
                    <a:gd name="connsiteY6" fmla="*/ 0 h 10505"/>
                    <a:gd name="connsiteX0" fmla="*/ 647 w 10000"/>
                    <a:gd name="connsiteY0" fmla="*/ 0 h 10546"/>
                    <a:gd name="connsiteX1" fmla="*/ 462 w 10000"/>
                    <a:gd name="connsiteY1" fmla="*/ 4981 h 10546"/>
                    <a:gd name="connsiteX2" fmla="*/ 0 w 10000"/>
                    <a:gd name="connsiteY2" fmla="*/ 10538 h 10546"/>
                    <a:gd name="connsiteX3" fmla="*/ 219 w 10000"/>
                    <a:gd name="connsiteY3" fmla="*/ 10546 h 10546"/>
                    <a:gd name="connsiteX4" fmla="*/ 8778 w 10000"/>
                    <a:gd name="connsiteY4" fmla="*/ 10339 h 10546"/>
                    <a:gd name="connsiteX5" fmla="*/ 10000 w 10000"/>
                    <a:gd name="connsiteY5" fmla="*/ 1116 h 10546"/>
                    <a:gd name="connsiteX6" fmla="*/ 647 w 10000"/>
                    <a:gd name="connsiteY6" fmla="*/ 0 h 10546"/>
                    <a:gd name="connsiteX0" fmla="*/ 1307 w 10000"/>
                    <a:gd name="connsiteY0" fmla="*/ 0 h 10636"/>
                    <a:gd name="connsiteX1" fmla="*/ 462 w 10000"/>
                    <a:gd name="connsiteY1" fmla="*/ 5071 h 10636"/>
                    <a:gd name="connsiteX2" fmla="*/ 0 w 10000"/>
                    <a:gd name="connsiteY2" fmla="*/ 10628 h 10636"/>
                    <a:gd name="connsiteX3" fmla="*/ 219 w 10000"/>
                    <a:gd name="connsiteY3" fmla="*/ 10636 h 10636"/>
                    <a:gd name="connsiteX4" fmla="*/ 8778 w 10000"/>
                    <a:gd name="connsiteY4" fmla="*/ 10429 h 10636"/>
                    <a:gd name="connsiteX5" fmla="*/ 10000 w 10000"/>
                    <a:gd name="connsiteY5" fmla="*/ 1206 h 10636"/>
                    <a:gd name="connsiteX6" fmla="*/ 1307 w 10000"/>
                    <a:gd name="connsiteY6" fmla="*/ 0 h 10636"/>
                    <a:gd name="connsiteX0" fmla="*/ 647 w 10000"/>
                    <a:gd name="connsiteY0" fmla="*/ 0 h 10522"/>
                    <a:gd name="connsiteX1" fmla="*/ 462 w 10000"/>
                    <a:gd name="connsiteY1" fmla="*/ 4957 h 10522"/>
                    <a:gd name="connsiteX2" fmla="*/ 0 w 10000"/>
                    <a:gd name="connsiteY2" fmla="*/ 10514 h 10522"/>
                    <a:gd name="connsiteX3" fmla="*/ 219 w 10000"/>
                    <a:gd name="connsiteY3" fmla="*/ 10522 h 10522"/>
                    <a:gd name="connsiteX4" fmla="*/ 8778 w 10000"/>
                    <a:gd name="connsiteY4" fmla="*/ 10315 h 10522"/>
                    <a:gd name="connsiteX5" fmla="*/ 10000 w 10000"/>
                    <a:gd name="connsiteY5" fmla="*/ 1092 h 10522"/>
                    <a:gd name="connsiteX6" fmla="*/ 647 w 10000"/>
                    <a:gd name="connsiteY6" fmla="*/ 0 h 105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0000" h="10522">
                      <a:moveTo>
                        <a:pt x="647" y="0"/>
                      </a:moveTo>
                      <a:cubicBezTo>
                        <a:pt x="621" y="1633"/>
                        <a:pt x="488" y="3324"/>
                        <a:pt x="462" y="4957"/>
                      </a:cubicBezTo>
                      <a:lnTo>
                        <a:pt x="0" y="10514"/>
                      </a:lnTo>
                      <a:lnTo>
                        <a:pt x="219" y="10522"/>
                      </a:lnTo>
                      <a:lnTo>
                        <a:pt x="8778" y="10315"/>
                      </a:lnTo>
                      <a:lnTo>
                        <a:pt x="10000" y="1092"/>
                      </a:lnTo>
                      <a:lnTo>
                        <a:pt x="647" y="0"/>
                      </a:lnTo>
                      <a:close/>
                    </a:path>
                  </a:pathLst>
                </a:custGeom>
                <a:solidFill>
                  <a:srgbClr val="525252"/>
                </a:solidFill>
                <a:ln>
                  <a:noFill/>
                </a:ln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</a:endParaRPr>
                </a:p>
              </p:txBody>
            </p:sp>
            <p:sp>
              <p:nvSpPr>
                <p:cNvPr id="588" name="Freeform 605"/>
                <p:cNvSpPr>
                  <a:spLocks/>
                </p:cNvSpPr>
                <p:nvPr/>
              </p:nvSpPr>
              <p:spPr bwMode="auto">
                <a:xfrm>
                  <a:off x="7183884" y="3959364"/>
                  <a:ext cx="203080" cy="288526"/>
                </a:xfrm>
                <a:custGeom>
                  <a:avLst/>
                  <a:gdLst>
                    <a:gd name="T0" fmla="*/ 23 w 804"/>
                    <a:gd name="T1" fmla="*/ 115 h 1205"/>
                    <a:gd name="T2" fmla="*/ 804 w 804"/>
                    <a:gd name="T3" fmla="*/ 0 h 1205"/>
                    <a:gd name="T4" fmla="*/ 804 w 804"/>
                    <a:gd name="T5" fmla="*/ 1176 h 1205"/>
                    <a:gd name="T6" fmla="*/ 0 w 804"/>
                    <a:gd name="T7" fmla="*/ 1205 h 1205"/>
                    <a:gd name="T8" fmla="*/ 23 w 804"/>
                    <a:gd name="T9" fmla="*/ 115 h 120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04" h="1205">
                      <a:moveTo>
                        <a:pt x="23" y="115"/>
                      </a:moveTo>
                      <a:lnTo>
                        <a:pt x="804" y="0"/>
                      </a:lnTo>
                      <a:lnTo>
                        <a:pt x="804" y="1176"/>
                      </a:lnTo>
                      <a:lnTo>
                        <a:pt x="0" y="1205"/>
                      </a:lnTo>
                      <a:lnTo>
                        <a:pt x="23" y="11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</a:endParaRPr>
                </a:p>
              </p:txBody>
            </p:sp>
            <p:sp>
              <p:nvSpPr>
                <p:cNvPr id="589" name="Freeform 606"/>
                <p:cNvSpPr>
                  <a:spLocks/>
                </p:cNvSpPr>
                <p:nvPr/>
              </p:nvSpPr>
              <p:spPr bwMode="auto">
                <a:xfrm>
                  <a:off x="7177538" y="4481346"/>
                  <a:ext cx="204350" cy="288526"/>
                </a:xfrm>
                <a:custGeom>
                  <a:avLst/>
                  <a:gdLst>
                    <a:gd name="T0" fmla="*/ 23 w 804"/>
                    <a:gd name="T1" fmla="*/ 114 h 1204"/>
                    <a:gd name="T2" fmla="*/ 804 w 804"/>
                    <a:gd name="T3" fmla="*/ 0 h 1204"/>
                    <a:gd name="T4" fmla="*/ 804 w 804"/>
                    <a:gd name="T5" fmla="*/ 1174 h 1204"/>
                    <a:gd name="T6" fmla="*/ 0 w 804"/>
                    <a:gd name="T7" fmla="*/ 1204 h 1204"/>
                    <a:gd name="T8" fmla="*/ 23 w 804"/>
                    <a:gd name="T9" fmla="*/ 114 h 12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04" h="1204">
                      <a:moveTo>
                        <a:pt x="23" y="114"/>
                      </a:moveTo>
                      <a:lnTo>
                        <a:pt x="804" y="0"/>
                      </a:lnTo>
                      <a:lnTo>
                        <a:pt x="804" y="1174"/>
                      </a:lnTo>
                      <a:lnTo>
                        <a:pt x="0" y="1204"/>
                      </a:lnTo>
                      <a:lnTo>
                        <a:pt x="23" y="11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</a:endParaRPr>
                </a:p>
              </p:txBody>
            </p:sp>
            <p:sp>
              <p:nvSpPr>
                <p:cNvPr id="590" name="Freeform 607"/>
                <p:cNvSpPr>
                  <a:spLocks/>
                </p:cNvSpPr>
                <p:nvPr/>
              </p:nvSpPr>
              <p:spPr bwMode="auto">
                <a:xfrm>
                  <a:off x="7177538" y="5038043"/>
                  <a:ext cx="204350" cy="287327"/>
                </a:xfrm>
                <a:custGeom>
                  <a:avLst/>
                  <a:gdLst>
                    <a:gd name="T0" fmla="*/ 23 w 804"/>
                    <a:gd name="T1" fmla="*/ 114 h 1203"/>
                    <a:gd name="T2" fmla="*/ 804 w 804"/>
                    <a:gd name="T3" fmla="*/ 0 h 1203"/>
                    <a:gd name="T4" fmla="*/ 804 w 804"/>
                    <a:gd name="T5" fmla="*/ 1174 h 1203"/>
                    <a:gd name="T6" fmla="*/ 0 w 804"/>
                    <a:gd name="T7" fmla="*/ 1203 h 1203"/>
                    <a:gd name="T8" fmla="*/ 23 w 804"/>
                    <a:gd name="T9" fmla="*/ 114 h 120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04" h="1203">
                      <a:moveTo>
                        <a:pt x="23" y="114"/>
                      </a:moveTo>
                      <a:lnTo>
                        <a:pt x="804" y="0"/>
                      </a:lnTo>
                      <a:lnTo>
                        <a:pt x="804" y="1174"/>
                      </a:lnTo>
                      <a:lnTo>
                        <a:pt x="0" y="1203"/>
                      </a:lnTo>
                      <a:lnTo>
                        <a:pt x="23" y="11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</a:endParaRPr>
                </a:p>
              </p:txBody>
            </p:sp>
            <p:sp>
              <p:nvSpPr>
                <p:cNvPr id="591" name="Freeform 608"/>
                <p:cNvSpPr>
                  <a:spLocks/>
                </p:cNvSpPr>
                <p:nvPr/>
              </p:nvSpPr>
              <p:spPr bwMode="auto">
                <a:xfrm>
                  <a:off x="7188961" y="5580372"/>
                  <a:ext cx="204350" cy="287327"/>
                </a:xfrm>
                <a:custGeom>
                  <a:avLst/>
                  <a:gdLst>
                    <a:gd name="T0" fmla="*/ 23 w 804"/>
                    <a:gd name="T1" fmla="*/ 114 h 1204"/>
                    <a:gd name="T2" fmla="*/ 804 w 804"/>
                    <a:gd name="T3" fmla="*/ 0 h 1204"/>
                    <a:gd name="T4" fmla="*/ 804 w 804"/>
                    <a:gd name="T5" fmla="*/ 1175 h 1204"/>
                    <a:gd name="T6" fmla="*/ 0 w 804"/>
                    <a:gd name="T7" fmla="*/ 1204 h 1204"/>
                    <a:gd name="T8" fmla="*/ 23 w 804"/>
                    <a:gd name="T9" fmla="*/ 114 h 12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04" h="1204">
                      <a:moveTo>
                        <a:pt x="23" y="114"/>
                      </a:moveTo>
                      <a:lnTo>
                        <a:pt x="804" y="0"/>
                      </a:lnTo>
                      <a:lnTo>
                        <a:pt x="804" y="1175"/>
                      </a:lnTo>
                      <a:lnTo>
                        <a:pt x="0" y="1204"/>
                      </a:lnTo>
                      <a:lnTo>
                        <a:pt x="23" y="11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</a:endParaRPr>
                </a:p>
              </p:txBody>
            </p:sp>
            <p:sp>
              <p:nvSpPr>
                <p:cNvPr id="592" name="Freeform 609"/>
                <p:cNvSpPr>
                  <a:spLocks/>
                </p:cNvSpPr>
                <p:nvPr/>
              </p:nvSpPr>
              <p:spPr bwMode="auto">
                <a:xfrm>
                  <a:off x="7602740" y="3898307"/>
                  <a:ext cx="204350" cy="288526"/>
                </a:xfrm>
                <a:custGeom>
                  <a:avLst/>
                  <a:gdLst>
                    <a:gd name="T0" fmla="*/ 24 w 805"/>
                    <a:gd name="T1" fmla="*/ 115 h 1204"/>
                    <a:gd name="T2" fmla="*/ 805 w 805"/>
                    <a:gd name="T3" fmla="*/ 0 h 1204"/>
                    <a:gd name="T4" fmla="*/ 805 w 805"/>
                    <a:gd name="T5" fmla="*/ 1175 h 1204"/>
                    <a:gd name="T6" fmla="*/ 0 w 805"/>
                    <a:gd name="T7" fmla="*/ 1204 h 1204"/>
                    <a:gd name="T8" fmla="*/ 24 w 805"/>
                    <a:gd name="T9" fmla="*/ 115 h 12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05" h="1204">
                      <a:moveTo>
                        <a:pt x="24" y="115"/>
                      </a:moveTo>
                      <a:lnTo>
                        <a:pt x="805" y="0"/>
                      </a:lnTo>
                      <a:lnTo>
                        <a:pt x="805" y="1175"/>
                      </a:lnTo>
                      <a:lnTo>
                        <a:pt x="0" y="1204"/>
                      </a:lnTo>
                      <a:lnTo>
                        <a:pt x="24" y="11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</a:endParaRPr>
                </a:p>
              </p:txBody>
            </p:sp>
            <p:sp>
              <p:nvSpPr>
                <p:cNvPr id="593" name="Freeform 610"/>
                <p:cNvSpPr>
                  <a:spLocks/>
                </p:cNvSpPr>
                <p:nvPr/>
              </p:nvSpPr>
              <p:spPr bwMode="auto">
                <a:xfrm>
                  <a:off x="7597663" y="4420285"/>
                  <a:ext cx="204350" cy="287327"/>
                </a:xfrm>
                <a:custGeom>
                  <a:avLst/>
                  <a:gdLst>
                    <a:gd name="T0" fmla="*/ 23 w 805"/>
                    <a:gd name="T1" fmla="*/ 115 h 1204"/>
                    <a:gd name="T2" fmla="*/ 805 w 805"/>
                    <a:gd name="T3" fmla="*/ 0 h 1204"/>
                    <a:gd name="T4" fmla="*/ 805 w 805"/>
                    <a:gd name="T5" fmla="*/ 1176 h 1204"/>
                    <a:gd name="T6" fmla="*/ 0 w 805"/>
                    <a:gd name="T7" fmla="*/ 1204 h 1204"/>
                    <a:gd name="T8" fmla="*/ 23 w 805"/>
                    <a:gd name="T9" fmla="*/ 115 h 12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05" h="1204">
                      <a:moveTo>
                        <a:pt x="23" y="115"/>
                      </a:moveTo>
                      <a:lnTo>
                        <a:pt x="805" y="0"/>
                      </a:lnTo>
                      <a:lnTo>
                        <a:pt x="805" y="1176"/>
                      </a:lnTo>
                      <a:lnTo>
                        <a:pt x="0" y="1204"/>
                      </a:lnTo>
                      <a:lnTo>
                        <a:pt x="23" y="11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</a:endParaRPr>
                </a:p>
              </p:txBody>
            </p:sp>
            <p:sp>
              <p:nvSpPr>
                <p:cNvPr id="594" name="Freeform 611"/>
                <p:cNvSpPr>
                  <a:spLocks/>
                </p:cNvSpPr>
                <p:nvPr/>
              </p:nvSpPr>
              <p:spPr bwMode="auto">
                <a:xfrm>
                  <a:off x="7597663" y="4975787"/>
                  <a:ext cx="204350" cy="288526"/>
                </a:xfrm>
                <a:custGeom>
                  <a:avLst/>
                  <a:gdLst>
                    <a:gd name="T0" fmla="*/ 23 w 805"/>
                    <a:gd name="T1" fmla="*/ 115 h 1204"/>
                    <a:gd name="T2" fmla="*/ 805 w 805"/>
                    <a:gd name="T3" fmla="*/ 0 h 1204"/>
                    <a:gd name="T4" fmla="*/ 805 w 805"/>
                    <a:gd name="T5" fmla="*/ 1176 h 1204"/>
                    <a:gd name="T6" fmla="*/ 0 w 805"/>
                    <a:gd name="T7" fmla="*/ 1204 h 1204"/>
                    <a:gd name="T8" fmla="*/ 23 w 805"/>
                    <a:gd name="T9" fmla="*/ 115 h 12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05" h="1204">
                      <a:moveTo>
                        <a:pt x="23" y="115"/>
                      </a:moveTo>
                      <a:lnTo>
                        <a:pt x="805" y="0"/>
                      </a:lnTo>
                      <a:lnTo>
                        <a:pt x="805" y="1176"/>
                      </a:lnTo>
                      <a:lnTo>
                        <a:pt x="0" y="1204"/>
                      </a:lnTo>
                      <a:lnTo>
                        <a:pt x="23" y="11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</a:endParaRPr>
                </a:p>
              </p:txBody>
            </p:sp>
            <p:sp>
              <p:nvSpPr>
                <p:cNvPr id="595" name="Freeform 612"/>
                <p:cNvSpPr>
                  <a:spLocks/>
                </p:cNvSpPr>
                <p:nvPr/>
              </p:nvSpPr>
              <p:spPr bwMode="auto">
                <a:xfrm>
                  <a:off x="7609086" y="5518120"/>
                  <a:ext cx="204350" cy="288526"/>
                </a:xfrm>
                <a:custGeom>
                  <a:avLst/>
                  <a:gdLst>
                    <a:gd name="T0" fmla="*/ 23 w 804"/>
                    <a:gd name="T1" fmla="*/ 115 h 1203"/>
                    <a:gd name="T2" fmla="*/ 804 w 804"/>
                    <a:gd name="T3" fmla="*/ 0 h 1203"/>
                    <a:gd name="T4" fmla="*/ 804 w 804"/>
                    <a:gd name="T5" fmla="*/ 1175 h 1203"/>
                    <a:gd name="T6" fmla="*/ 0 w 804"/>
                    <a:gd name="T7" fmla="*/ 1203 h 1203"/>
                    <a:gd name="T8" fmla="*/ 23 w 804"/>
                    <a:gd name="T9" fmla="*/ 115 h 120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04" h="1203">
                      <a:moveTo>
                        <a:pt x="23" y="115"/>
                      </a:moveTo>
                      <a:lnTo>
                        <a:pt x="804" y="0"/>
                      </a:lnTo>
                      <a:lnTo>
                        <a:pt x="804" y="1175"/>
                      </a:lnTo>
                      <a:lnTo>
                        <a:pt x="0" y="1203"/>
                      </a:lnTo>
                      <a:lnTo>
                        <a:pt x="23" y="11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</a:endParaRPr>
                </a:p>
              </p:txBody>
            </p:sp>
            <p:sp>
              <p:nvSpPr>
                <p:cNvPr id="596" name="Freeform 613"/>
                <p:cNvSpPr>
                  <a:spLocks/>
                </p:cNvSpPr>
                <p:nvPr/>
              </p:nvSpPr>
              <p:spPr bwMode="auto">
                <a:xfrm>
                  <a:off x="8069827" y="3905493"/>
                  <a:ext cx="204350" cy="288526"/>
                </a:xfrm>
                <a:custGeom>
                  <a:avLst/>
                  <a:gdLst>
                    <a:gd name="T0" fmla="*/ 782 w 804"/>
                    <a:gd name="T1" fmla="*/ 114 h 1204"/>
                    <a:gd name="T2" fmla="*/ 0 w 804"/>
                    <a:gd name="T3" fmla="*/ 0 h 1204"/>
                    <a:gd name="T4" fmla="*/ 0 w 804"/>
                    <a:gd name="T5" fmla="*/ 1175 h 1204"/>
                    <a:gd name="T6" fmla="*/ 804 w 804"/>
                    <a:gd name="T7" fmla="*/ 1204 h 1204"/>
                    <a:gd name="T8" fmla="*/ 782 w 804"/>
                    <a:gd name="T9" fmla="*/ 114 h 12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04" h="1204">
                      <a:moveTo>
                        <a:pt x="782" y="114"/>
                      </a:moveTo>
                      <a:lnTo>
                        <a:pt x="0" y="0"/>
                      </a:lnTo>
                      <a:lnTo>
                        <a:pt x="0" y="1175"/>
                      </a:lnTo>
                      <a:lnTo>
                        <a:pt x="804" y="1204"/>
                      </a:lnTo>
                      <a:lnTo>
                        <a:pt x="782" y="11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</a:endParaRPr>
                </a:p>
              </p:txBody>
            </p:sp>
            <p:sp>
              <p:nvSpPr>
                <p:cNvPr id="597" name="Freeform 614"/>
                <p:cNvSpPr>
                  <a:spLocks/>
                </p:cNvSpPr>
                <p:nvPr/>
              </p:nvSpPr>
              <p:spPr bwMode="auto">
                <a:xfrm>
                  <a:off x="8076173" y="4426272"/>
                  <a:ext cx="204350" cy="308877"/>
                </a:xfrm>
                <a:custGeom>
                  <a:avLst/>
                  <a:gdLst>
                    <a:gd name="T0" fmla="*/ 781 w 805"/>
                    <a:gd name="T1" fmla="*/ 115 h 1290"/>
                    <a:gd name="T2" fmla="*/ 0 w 805"/>
                    <a:gd name="T3" fmla="*/ 0 h 1290"/>
                    <a:gd name="T4" fmla="*/ 0 w 805"/>
                    <a:gd name="T5" fmla="*/ 1175 h 1290"/>
                    <a:gd name="T6" fmla="*/ 805 w 805"/>
                    <a:gd name="T7" fmla="*/ 1290 h 1290"/>
                    <a:gd name="T8" fmla="*/ 781 w 805"/>
                    <a:gd name="T9" fmla="*/ 115 h 129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05" h="1290">
                      <a:moveTo>
                        <a:pt x="781" y="115"/>
                      </a:moveTo>
                      <a:lnTo>
                        <a:pt x="0" y="0"/>
                      </a:lnTo>
                      <a:lnTo>
                        <a:pt x="0" y="1175"/>
                      </a:lnTo>
                      <a:lnTo>
                        <a:pt x="805" y="1290"/>
                      </a:lnTo>
                      <a:lnTo>
                        <a:pt x="781" y="11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</a:endParaRPr>
                </a:p>
              </p:txBody>
            </p:sp>
            <p:sp>
              <p:nvSpPr>
                <p:cNvPr id="598" name="Freeform 615"/>
                <p:cNvSpPr>
                  <a:spLocks/>
                </p:cNvSpPr>
                <p:nvPr/>
              </p:nvSpPr>
              <p:spPr bwMode="auto">
                <a:xfrm>
                  <a:off x="8076173" y="4982969"/>
                  <a:ext cx="204350" cy="287327"/>
                </a:xfrm>
                <a:custGeom>
                  <a:avLst/>
                  <a:gdLst>
                    <a:gd name="T0" fmla="*/ 781 w 805"/>
                    <a:gd name="T1" fmla="*/ 116 h 1204"/>
                    <a:gd name="T2" fmla="*/ 0 w 805"/>
                    <a:gd name="T3" fmla="*/ 0 h 1204"/>
                    <a:gd name="T4" fmla="*/ 0 w 805"/>
                    <a:gd name="T5" fmla="*/ 1176 h 1204"/>
                    <a:gd name="T6" fmla="*/ 805 w 805"/>
                    <a:gd name="T7" fmla="*/ 1204 h 1204"/>
                    <a:gd name="T8" fmla="*/ 781 w 805"/>
                    <a:gd name="T9" fmla="*/ 116 h 12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05" h="1204">
                      <a:moveTo>
                        <a:pt x="781" y="116"/>
                      </a:moveTo>
                      <a:lnTo>
                        <a:pt x="0" y="0"/>
                      </a:lnTo>
                      <a:lnTo>
                        <a:pt x="0" y="1176"/>
                      </a:lnTo>
                      <a:lnTo>
                        <a:pt x="805" y="1204"/>
                      </a:lnTo>
                      <a:lnTo>
                        <a:pt x="781" y="116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</a:endParaRPr>
                </a:p>
              </p:txBody>
            </p:sp>
            <p:sp>
              <p:nvSpPr>
                <p:cNvPr id="599" name="Freeform 616"/>
                <p:cNvSpPr>
                  <a:spLocks/>
                </p:cNvSpPr>
                <p:nvPr/>
              </p:nvSpPr>
              <p:spPr bwMode="auto">
                <a:xfrm>
                  <a:off x="8064750" y="5545653"/>
                  <a:ext cx="209427" cy="260989"/>
                </a:xfrm>
                <a:custGeom>
                  <a:avLst/>
                  <a:gdLst>
                    <a:gd name="T0" fmla="*/ 804 w 826"/>
                    <a:gd name="T1" fmla="*/ 86 h 1088"/>
                    <a:gd name="T2" fmla="*/ 0 w 826"/>
                    <a:gd name="T3" fmla="*/ 0 h 1088"/>
                    <a:gd name="T4" fmla="*/ 0 w 826"/>
                    <a:gd name="T5" fmla="*/ 1088 h 1088"/>
                    <a:gd name="T6" fmla="*/ 826 w 826"/>
                    <a:gd name="T7" fmla="*/ 1088 h 1088"/>
                    <a:gd name="T8" fmla="*/ 804 w 826"/>
                    <a:gd name="T9" fmla="*/ 86 h 10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6" h="1088">
                      <a:moveTo>
                        <a:pt x="804" y="86"/>
                      </a:moveTo>
                      <a:lnTo>
                        <a:pt x="0" y="0"/>
                      </a:lnTo>
                      <a:lnTo>
                        <a:pt x="0" y="1088"/>
                      </a:lnTo>
                      <a:lnTo>
                        <a:pt x="826" y="1088"/>
                      </a:lnTo>
                      <a:lnTo>
                        <a:pt x="804" y="86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</a:endParaRPr>
                </a:p>
              </p:txBody>
            </p:sp>
            <p:sp>
              <p:nvSpPr>
                <p:cNvPr id="600" name="Freeform 617"/>
                <p:cNvSpPr>
                  <a:spLocks/>
                </p:cNvSpPr>
                <p:nvPr/>
              </p:nvSpPr>
              <p:spPr bwMode="auto">
                <a:xfrm>
                  <a:off x="8489950" y="3966550"/>
                  <a:ext cx="204350" cy="288526"/>
                </a:xfrm>
                <a:custGeom>
                  <a:avLst/>
                  <a:gdLst>
                    <a:gd name="T0" fmla="*/ 780 w 803"/>
                    <a:gd name="T1" fmla="*/ 115 h 1204"/>
                    <a:gd name="T2" fmla="*/ 0 w 803"/>
                    <a:gd name="T3" fmla="*/ 0 h 1204"/>
                    <a:gd name="T4" fmla="*/ 0 w 803"/>
                    <a:gd name="T5" fmla="*/ 1089 h 1204"/>
                    <a:gd name="T6" fmla="*/ 803 w 803"/>
                    <a:gd name="T7" fmla="*/ 1204 h 1204"/>
                    <a:gd name="T8" fmla="*/ 780 w 803"/>
                    <a:gd name="T9" fmla="*/ 115 h 12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03" h="1204">
                      <a:moveTo>
                        <a:pt x="780" y="115"/>
                      </a:moveTo>
                      <a:lnTo>
                        <a:pt x="0" y="0"/>
                      </a:lnTo>
                      <a:lnTo>
                        <a:pt x="0" y="1089"/>
                      </a:lnTo>
                      <a:lnTo>
                        <a:pt x="803" y="1204"/>
                      </a:lnTo>
                      <a:lnTo>
                        <a:pt x="780" y="11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</a:endParaRPr>
                </a:p>
              </p:txBody>
            </p:sp>
            <p:sp>
              <p:nvSpPr>
                <p:cNvPr id="601" name="Freeform 618"/>
                <p:cNvSpPr>
                  <a:spLocks/>
                </p:cNvSpPr>
                <p:nvPr/>
              </p:nvSpPr>
              <p:spPr bwMode="auto">
                <a:xfrm>
                  <a:off x="8496296" y="4488528"/>
                  <a:ext cx="204350" cy="308877"/>
                </a:xfrm>
                <a:custGeom>
                  <a:avLst/>
                  <a:gdLst>
                    <a:gd name="T0" fmla="*/ 781 w 804"/>
                    <a:gd name="T1" fmla="*/ 114 h 1290"/>
                    <a:gd name="T2" fmla="*/ 0 w 804"/>
                    <a:gd name="T3" fmla="*/ 0 h 1290"/>
                    <a:gd name="T4" fmla="*/ 0 w 804"/>
                    <a:gd name="T5" fmla="*/ 1176 h 1290"/>
                    <a:gd name="T6" fmla="*/ 804 w 804"/>
                    <a:gd name="T7" fmla="*/ 1290 h 1290"/>
                    <a:gd name="T8" fmla="*/ 781 w 804"/>
                    <a:gd name="T9" fmla="*/ 114 h 129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04" h="1290">
                      <a:moveTo>
                        <a:pt x="781" y="114"/>
                      </a:moveTo>
                      <a:lnTo>
                        <a:pt x="0" y="0"/>
                      </a:lnTo>
                      <a:lnTo>
                        <a:pt x="0" y="1176"/>
                      </a:lnTo>
                      <a:lnTo>
                        <a:pt x="804" y="1290"/>
                      </a:lnTo>
                      <a:lnTo>
                        <a:pt x="781" y="11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</a:endParaRPr>
                </a:p>
              </p:txBody>
            </p:sp>
            <p:sp>
              <p:nvSpPr>
                <p:cNvPr id="602" name="Freeform 619"/>
                <p:cNvSpPr>
                  <a:spLocks/>
                </p:cNvSpPr>
                <p:nvPr/>
              </p:nvSpPr>
              <p:spPr bwMode="auto">
                <a:xfrm>
                  <a:off x="8496296" y="5044030"/>
                  <a:ext cx="204350" cy="288526"/>
                </a:xfrm>
                <a:custGeom>
                  <a:avLst/>
                  <a:gdLst>
                    <a:gd name="T0" fmla="*/ 781 w 804"/>
                    <a:gd name="T1" fmla="*/ 114 h 1204"/>
                    <a:gd name="T2" fmla="*/ 0 w 804"/>
                    <a:gd name="T3" fmla="*/ 0 h 1204"/>
                    <a:gd name="T4" fmla="*/ 0 w 804"/>
                    <a:gd name="T5" fmla="*/ 1176 h 1204"/>
                    <a:gd name="T6" fmla="*/ 804 w 804"/>
                    <a:gd name="T7" fmla="*/ 1204 h 1204"/>
                    <a:gd name="T8" fmla="*/ 781 w 804"/>
                    <a:gd name="T9" fmla="*/ 114 h 12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04" h="1204">
                      <a:moveTo>
                        <a:pt x="781" y="114"/>
                      </a:moveTo>
                      <a:lnTo>
                        <a:pt x="0" y="0"/>
                      </a:lnTo>
                      <a:lnTo>
                        <a:pt x="0" y="1176"/>
                      </a:lnTo>
                      <a:lnTo>
                        <a:pt x="804" y="1204"/>
                      </a:lnTo>
                      <a:lnTo>
                        <a:pt x="781" y="11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</a:endParaRPr>
                </a:p>
              </p:txBody>
            </p:sp>
            <p:sp>
              <p:nvSpPr>
                <p:cNvPr id="603" name="Freeform 620"/>
                <p:cNvSpPr>
                  <a:spLocks/>
                </p:cNvSpPr>
                <p:nvPr/>
              </p:nvSpPr>
              <p:spPr bwMode="auto">
                <a:xfrm>
                  <a:off x="8484873" y="5606713"/>
                  <a:ext cx="209427" cy="260989"/>
                </a:xfrm>
                <a:custGeom>
                  <a:avLst/>
                  <a:gdLst>
                    <a:gd name="T0" fmla="*/ 804 w 827"/>
                    <a:gd name="T1" fmla="*/ 86 h 1090"/>
                    <a:gd name="T2" fmla="*/ 0 w 827"/>
                    <a:gd name="T3" fmla="*/ 0 h 1090"/>
                    <a:gd name="T4" fmla="*/ 0 w 827"/>
                    <a:gd name="T5" fmla="*/ 1090 h 1090"/>
                    <a:gd name="T6" fmla="*/ 827 w 827"/>
                    <a:gd name="T7" fmla="*/ 1090 h 1090"/>
                    <a:gd name="T8" fmla="*/ 804 w 827"/>
                    <a:gd name="T9" fmla="*/ 86 h 109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7" h="1090">
                      <a:moveTo>
                        <a:pt x="804" y="86"/>
                      </a:moveTo>
                      <a:lnTo>
                        <a:pt x="0" y="0"/>
                      </a:lnTo>
                      <a:lnTo>
                        <a:pt x="0" y="1090"/>
                      </a:lnTo>
                      <a:lnTo>
                        <a:pt x="827" y="1090"/>
                      </a:lnTo>
                      <a:lnTo>
                        <a:pt x="804" y="86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</a:endParaRPr>
                </a:p>
              </p:txBody>
            </p:sp>
          </p:grpSp>
          <p:pic>
            <p:nvPicPr>
              <p:cNvPr id="580" name="Picture 2" descr="Resultado de imagem para faixa"/>
              <p:cNvPicPr>
                <a:picLocks noChangeAspect="1" noChangeArrowheads="1"/>
              </p:cNvPicPr>
              <p:nvPr/>
            </p:nvPicPr>
            <p:blipFill>
              <a:blip r:embed="rId7" cstate="print">
                <a:duotone>
                  <a:prstClr val="black"/>
                  <a:srgbClr val="A5A5A5">
                    <a:tint val="45000"/>
                    <a:satMod val="400000"/>
                  </a:srgb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147406" y="4976678"/>
                <a:ext cx="1381425" cy="28870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581" name="TextBox 439"/>
              <p:cNvSpPr txBox="1"/>
              <p:nvPr/>
            </p:nvSpPr>
            <p:spPr>
              <a:xfrm>
                <a:off x="7324846" y="5007309"/>
                <a:ext cx="1045789" cy="195858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sz="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</a:rPr>
                  <a:t>NEW</a:t>
                </a:r>
              </a:p>
            </p:txBody>
          </p:sp>
        </p:grpSp>
      </p:grpSp>
      <p:cxnSp>
        <p:nvCxnSpPr>
          <p:cNvPr id="626" name="Straight Connector 201"/>
          <p:cNvCxnSpPr/>
          <p:nvPr/>
        </p:nvCxnSpPr>
        <p:spPr bwMode="auto">
          <a:xfrm flipV="1">
            <a:off x="7722715" y="5501286"/>
            <a:ext cx="1026978" cy="12192"/>
          </a:xfrm>
          <a:prstGeom prst="line">
            <a:avLst/>
          </a:prstGeom>
          <a:solidFill>
            <a:srgbClr val="A5A5A5"/>
          </a:solidFill>
          <a:ln w="9525" cap="flat" cmpd="sng" algn="ctr">
            <a:solidFill>
              <a:srgbClr val="A5A5A5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627" name="Group 202"/>
          <p:cNvGrpSpPr/>
          <p:nvPr/>
        </p:nvGrpSpPr>
        <p:grpSpPr>
          <a:xfrm>
            <a:off x="8137192" y="4677704"/>
            <a:ext cx="435263" cy="835774"/>
            <a:chOff x="6948907" y="3431399"/>
            <a:chExt cx="1928167" cy="3088776"/>
          </a:xfrm>
        </p:grpSpPr>
        <p:sp>
          <p:nvSpPr>
            <p:cNvPr id="628" name="Freeform 617"/>
            <p:cNvSpPr>
              <a:spLocks/>
            </p:cNvSpPr>
            <p:nvPr/>
          </p:nvSpPr>
          <p:spPr bwMode="auto">
            <a:xfrm>
              <a:off x="6953172" y="4375074"/>
              <a:ext cx="171658" cy="242368"/>
            </a:xfrm>
            <a:custGeom>
              <a:avLst/>
              <a:gdLst>
                <a:gd name="T0" fmla="*/ 780 w 803"/>
                <a:gd name="T1" fmla="*/ 115 h 1204"/>
                <a:gd name="T2" fmla="*/ 0 w 803"/>
                <a:gd name="T3" fmla="*/ 0 h 1204"/>
                <a:gd name="T4" fmla="*/ 0 w 803"/>
                <a:gd name="T5" fmla="*/ 1089 h 1204"/>
                <a:gd name="T6" fmla="*/ 803 w 803"/>
                <a:gd name="T7" fmla="*/ 1204 h 1204"/>
                <a:gd name="T8" fmla="*/ 780 w 803"/>
                <a:gd name="T9" fmla="*/ 115 h 1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03" h="1204">
                  <a:moveTo>
                    <a:pt x="780" y="115"/>
                  </a:moveTo>
                  <a:lnTo>
                    <a:pt x="0" y="0"/>
                  </a:lnTo>
                  <a:lnTo>
                    <a:pt x="0" y="1089"/>
                  </a:lnTo>
                  <a:lnTo>
                    <a:pt x="803" y="1204"/>
                  </a:lnTo>
                  <a:lnTo>
                    <a:pt x="780" y="11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629" name="Freeform 618"/>
            <p:cNvSpPr>
              <a:spLocks/>
            </p:cNvSpPr>
            <p:nvPr/>
          </p:nvSpPr>
          <p:spPr bwMode="auto">
            <a:xfrm>
              <a:off x="6958503" y="4813547"/>
              <a:ext cx="171658" cy="259463"/>
            </a:xfrm>
            <a:custGeom>
              <a:avLst/>
              <a:gdLst>
                <a:gd name="T0" fmla="*/ 781 w 804"/>
                <a:gd name="T1" fmla="*/ 114 h 1290"/>
                <a:gd name="T2" fmla="*/ 0 w 804"/>
                <a:gd name="T3" fmla="*/ 0 h 1290"/>
                <a:gd name="T4" fmla="*/ 0 w 804"/>
                <a:gd name="T5" fmla="*/ 1176 h 1290"/>
                <a:gd name="T6" fmla="*/ 804 w 804"/>
                <a:gd name="T7" fmla="*/ 1290 h 1290"/>
                <a:gd name="T8" fmla="*/ 781 w 804"/>
                <a:gd name="T9" fmla="*/ 114 h 1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04" h="1290">
                  <a:moveTo>
                    <a:pt x="781" y="114"/>
                  </a:moveTo>
                  <a:lnTo>
                    <a:pt x="0" y="0"/>
                  </a:lnTo>
                  <a:lnTo>
                    <a:pt x="0" y="1176"/>
                  </a:lnTo>
                  <a:lnTo>
                    <a:pt x="804" y="1290"/>
                  </a:lnTo>
                  <a:lnTo>
                    <a:pt x="781" y="11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630" name="Freeform 619"/>
            <p:cNvSpPr>
              <a:spLocks/>
            </p:cNvSpPr>
            <p:nvPr/>
          </p:nvSpPr>
          <p:spPr bwMode="auto">
            <a:xfrm>
              <a:off x="6958503" y="5280180"/>
              <a:ext cx="171658" cy="242368"/>
            </a:xfrm>
            <a:custGeom>
              <a:avLst/>
              <a:gdLst>
                <a:gd name="T0" fmla="*/ 781 w 804"/>
                <a:gd name="T1" fmla="*/ 114 h 1204"/>
                <a:gd name="T2" fmla="*/ 0 w 804"/>
                <a:gd name="T3" fmla="*/ 0 h 1204"/>
                <a:gd name="T4" fmla="*/ 0 w 804"/>
                <a:gd name="T5" fmla="*/ 1176 h 1204"/>
                <a:gd name="T6" fmla="*/ 804 w 804"/>
                <a:gd name="T7" fmla="*/ 1204 h 1204"/>
                <a:gd name="T8" fmla="*/ 781 w 804"/>
                <a:gd name="T9" fmla="*/ 114 h 1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04" h="1204">
                  <a:moveTo>
                    <a:pt x="781" y="114"/>
                  </a:moveTo>
                  <a:lnTo>
                    <a:pt x="0" y="0"/>
                  </a:lnTo>
                  <a:lnTo>
                    <a:pt x="0" y="1176"/>
                  </a:lnTo>
                  <a:lnTo>
                    <a:pt x="804" y="1204"/>
                  </a:lnTo>
                  <a:lnTo>
                    <a:pt x="781" y="11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631" name="Freeform 620"/>
            <p:cNvSpPr>
              <a:spLocks/>
            </p:cNvSpPr>
            <p:nvPr/>
          </p:nvSpPr>
          <p:spPr bwMode="auto">
            <a:xfrm>
              <a:off x="6948907" y="5752847"/>
              <a:ext cx="175923" cy="219237"/>
            </a:xfrm>
            <a:custGeom>
              <a:avLst/>
              <a:gdLst>
                <a:gd name="T0" fmla="*/ 804 w 827"/>
                <a:gd name="T1" fmla="*/ 86 h 1090"/>
                <a:gd name="T2" fmla="*/ 0 w 827"/>
                <a:gd name="T3" fmla="*/ 0 h 1090"/>
                <a:gd name="T4" fmla="*/ 0 w 827"/>
                <a:gd name="T5" fmla="*/ 1090 h 1090"/>
                <a:gd name="T6" fmla="*/ 827 w 827"/>
                <a:gd name="T7" fmla="*/ 1090 h 1090"/>
                <a:gd name="T8" fmla="*/ 804 w 827"/>
                <a:gd name="T9" fmla="*/ 86 h 10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7" h="1090">
                  <a:moveTo>
                    <a:pt x="804" y="86"/>
                  </a:moveTo>
                  <a:lnTo>
                    <a:pt x="0" y="0"/>
                  </a:lnTo>
                  <a:lnTo>
                    <a:pt x="0" y="1090"/>
                  </a:lnTo>
                  <a:lnTo>
                    <a:pt x="827" y="1090"/>
                  </a:lnTo>
                  <a:lnTo>
                    <a:pt x="804" y="8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632" name="Freeform 599"/>
            <p:cNvSpPr>
              <a:spLocks/>
            </p:cNvSpPr>
            <p:nvPr/>
          </p:nvSpPr>
          <p:spPr bwMode="auto">
            <a:xfrm>
              <a:off x="7006189" y="3432598"/>
              <a:ext cx="968444" cy="3085183"/>
            </a:xfrm>
            <a:custGeom>
              <a:avLst/>
              <a:gdLst>
                <a:gd name="T0" fmla="*/ 3755 w 3755"/>
                <a:gd name="T1" fmla="*/ 7 h 12258"/>
                <a:gd name="T2" fmla="*/ 3709 w 3755"/>
                <a:gd name="T3" fmla="*/ 0 h 12258"/>
                <a:gd name="T4" fmla="*/ 0 w 3755"/>
                <a:gd name="T5" fmla="*/ 516 h 12258"/>
                <a:gd name="T6" fmla="*/ 425 w 3755"/>
                <a:gd name="T7" fmla="*/ 12101 h 12258"/>
                <a:gd name="T8" fmla="*/ 3580 w 3755"/>
                <a:gd name="T9" fmla="*/ 12258 h 12258"/>
                <a:gd name="T10" fmla="*/ 3755 w 3755"/>
                <a:gd name="T11" fmla="*/ 5445 h 12258"/>
                <a:gd name="T12" fmla="*/ 3755 w 3755"/>
                <a:gd name="T13" fmla="*/ 7 h 12258"/>
                <a:gd name="connsiteX0" fmla="*/ 10160 w 10160"/>
                <a:gd name="connsiteY0" fmla="*/ 0 h 10508"/>
                <a:gd name="connsiteX1" fmla="*/ 9877 w 10160"/>
                <a:gd name="connsiteY1" fmla="*/ 508 h 10508"/>
                <a:gd name="connsiteX2" fmla="*/ 0 w 10160"/>
                <a:gd name="connsiteY2" fmla="*/ 929 h 10508"/>
                <a:gd name="connsiteX3" fmla="*/ 1132 w 10160"/>
                <a:gd name="connsiteY3" fmla="*/ 10380 h 10508"/>
                <a:gd name="connsiteX4" fmla="*/ 9534 w 10160"/>
                <a:gd name="connsiteY4" fmla="*/ 10508 h 10508"/>
                <a:gd name="connsiteX5" fmla="*/ 10000 w 10160"/>
                <a:gd name="connsiteY5" fmla="*/ 4950 h 10508"/>
                <a:gd name="connsiteX6" fmla="*/ 10160 w 10160"/>
                <a:gd name="connsiteY6" fmla="*/ 0 h 10508"/>
                <a:gd name="connsiteX0" fmla="*/ 10160 w 10160"/>
                <a:gd name="connsiteY0" fmla="*/ 0 h 10508"/>
                <a:gd name="connsiteX1" fmla="*/ 9877 w 10160"/>
                <a:gd name="connsiteY1" fmla="*/ 508 h 10508"/>
                <a:gd name="connsiteX2" fmla="*/ 9800 w 10160"/>
                <a:gd name="connsiteY2" fmla="*/ 465 h 10508"/>
                <a:gd name="connsiteX3" fmla="*/ 0 w 10160"/>
                <a:gd name="connsiteY3" fmla="*/ 929 h 10508"/>
                <a:gd name="connsiteX4" fmla="*/ 1132 w 10160"/>
                <a:gd name="connsiteY4" fmla="*/ 10380 h 10508"/>
                <a:gd name="connsiteX5" fmla="*/ 9534 w 10160"/>
                <a:gd name="connsiteY5" fmla="*/ 10508 h 10508"/>
                <a:gd name="connsiteX6" fmla="*/ 10000 w 10160"/>
                <a:gd name="connsiteY6" fmla="*/ 4950 h 10508"/>
                <a:gd name="connsiteX7" fmla="*/ 10160 w 10160"/>
                <a:gd name="connsiteY7" fmla="*/ 0 h 10508"/>
                <a:gd name="connsiteX0" fmla="*/ 10160 w 10160"/>
                <a:gd name="connsiteY0" fmla="*/ 0 h 10508"/>
                <a:gd name="connsiteX1" fmla="*/ 9877 w 10160"/>
                <a:gd name="connsiteY1" fmla="*/ 508 h 10508"/>
                <a:gd name="connsiteX2" fmla="*/ 8681 w 10160"/>
                <a:gd name="connsiteY2" fmla="*/ 465 h 10508"/>
                <a:gd name="connsiteX3" fmla="*/ 0 w 10160"/>
                <a:gd name="connsiteY3" fmla="*/ 929 h 10508"/>
                <a:gd name="connsiteX4" fmla="*/ 1132 w 10160"/>
                <a:gd name="connsiteY4" fmla="*/ 10380 h 10508"/>
                <a:gd name="connsiteX5" fmla="*/ 9534 w 10160"/>
                <a:gd name="connsiteY5" fmla="*/ 10508 h 10508"/>
                <a:gd name="connsiteX6" fmla="*/ 10000 w 10160"/>
                <a:gd name="connsiteY6" fmla="*/ 4950 h 10508"/>
                <a:gd name="connsiteX7" fmla="*/ 10160 w 10160"/>
                <a:gd name="connsiteY7" fmla="*/ 0 h 10508"/>
                <a:gd name="connsiteX0" fmla="*/ 10160 w 10160"/>
                <a:gd name="connsiteY0" fmla="*/ 0 h 10508"/>
                <a:gd name="connsiteX1" fmla="*/ 8681 w 10160"/>
                <a:gd name="connsiteY1" fmla="*/ 465 h 10508"/>
                <a:gd name="connsiteX2" fmla="*/ 0 w 10160"/>
                <a:gd name="connsiteY2" fmla="*/ 929 h 10508"/>
                <a:gd name="connsiteX3" fmla="*/ 1132 w 10160"/>
                <a:gd name="connsiteY3" fmla="*/ 10380 h 10508"/>
                <a:gd name="connsiteX4" fmla="*/ 9534 w 10160"/>
                <a:gd name="connsiteY4" fmla="*/ 10508 h 10508"/>
                <a:gd name="connsiteX5" fmla="*/ 10000 w 10160"/>
                <a:gd name="connsiteY5" fmla="*/ 4950 h 10508"/>
                <a:gd name="connsiteX6" fmla="*/ 10160 w 10160"/>
                <a:gd name="connsiteY6" fmla="*/ 0 h 10508"/>
                <a:gd name="connsiteX0" fmla="*/ 10160 w 10160"/>
                <a:gd name="connsiteY0" fmla="*/ 0 h 10508"/>
                <a:gd name="connsiteX1" fmla="*/ 0 w 10160"/>
                <a:gd name="connsiteY1" fmla="*/ 929 h 10508"/>
                <a:gd name="connsiteX2" fmla="*/ 1132 w 10160"/>
                <a:gd name="connsiteY2" fmla="*/ 10380 h 10508"/>
                <a:gd name="connsiteX3" fmla="*/ 9534 w 10160"/>
                <a:gd name="connsiteY3" fmla="*/ 10508 h 10508"/>
                <a:gd name="connsiteX4" fmla="*/ 10000 w 10160"/>
                <a:gd name="connsiteY4" fmla="*/ 4950 h 10508"/>
                <a:gd name="connsiteX5" fmla="*/ 10160 w 10160"/>
                <a:gd name="connsiteY5" fmla="*/ 0 h 10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160" h="10508">
                  <a:moveTo>
                    <a:pt x="10160" y="0"/>
                  </a:moveTo>
                  <a:lnTo>
                    <a:pt x="0" y="929"/>
                  </a:lnTo>
                  <a:lnTo>
                    <a:pt x="1132" y="10380"/>
                  </a:lnTo>
                  <a:lnTo>
                    <a:pt x="9534" y="10508"/>
                  </a:lnTo>
                  <a:cubicBezTo>
                    <a:pt x="9689" y="8655"/>
                    <a:pt x="9845" y="6803"/>
                    <a:pt x="10000" y="4950"/>
                  </a:cubicBezTo>
                  <a:cubicBezTo>
                    <a:pt x="10053" y="3300"/>
                    <a:pt x="10107" y="1650"/>
                    <a:pt x="10160" y="0"/>
                  </a:cubicBezTo>
                  <a:close/>
                </a:path>
              </a:pathLst>
            </a:custGeom>
            <a:solidFill>
              <a:srgbClr val="FFFFFF">
                <a:lumMod val="65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633" name="Freeform 600"/>
            <p:cNvSpPr>
              <a:spLocks/>
            </p:cNvSpPr>
            <p:nvPr/>
          </p:nvSpPr>
          <p:spPr bwMode="auto">
            <a:xfrm>
              <a:off x="7914976" y="3431399"/>
              <a:ext cx="962098" cy="3088776"/>
            </a:xfrm>
            <a:custGeom>
              <a:avLst/>
              <a:gdLst>
                <a:gd name="T0" fmla="*/ 175 w 3790"/>
                <a:gd name="T1" fmla="*/ 0 h 12261"/>
                <a:gd name="T2" fmla="*/ 175 w 3790"/>
                <a:gd name="T3" fmla="*/ 5438 h 12261"/>
                <a:gd name="T4" fmla="*/ 0 w 3790"/>
                <a:gd name="T5" fmla="*/ 12251 h 12261"/>
                <a:gd name="T6" fmla="*/ 83 w 3790"/>
                <a:gd name="T7" fmla="*/ 12261 h 12261"/>
                <a:gd name="T8" fmla="*/ 3327 w 3790"/>
                <a:gd name="T9" fmla="*/ 12007 h 12261"/>
                <a:gd name="T10" fmla="*/ 3790 w 3790"/>
                <a:gd name="T11" fmla="*/ 699 h 12261"/>
                <a:gd name="T12" fmla="*/ 175 w 3790"/>
                <a:gd name="T13" fmla="*/ 0 h 12261"/>
                <a:gd name="connsiteX0" fmla="*/ 462 w 10000"/>
                <a:gd name="connsiteY0" fmla="*/ 0 h 10440"/>
                <a:gd name="connsiteX1" fmla="*/ 462 w 10000"/>
                <a:gd name="connsiteY1" fmla="*/ 4875 h 10440"/>
                <a:gd name="connsiteX2" fmla="*/ 0 w 10000"/>
                <a:gd name="connsiteY2" fmla="*/ 10432 h 10440"/>
                <a:gd name="connsiteX3" fmla="*/ 219 w 10000"/>
                <a:gd name="connsiteY3" fmla="*/ 10440 h 10440"/>
                <a:gd name="connsiteX4" fmla="*/ 8778 w 10000"/>
                <a:gd name="connsiteY4" fmla="*/ 10233 h 10440"/>
                <a:gd name="connsiteX5" fmla="*/ 10000 w 10000"/>
                <a:gd name="connsiteY5" fmla="*/ 1010 h 10440"/>
                <a:gd name="connsiteX6" fmla="*/ 462 w 10000"/>
                <a:gd name="connsiteY6" fmla="*/ 0 h 10440"/>
                <a:gd name="connsiteX0" fmla="*/ 541 w 10000"/>
                <a:gd name="connsiteY0" fmla="*/ 0 h 10464"/>
                <a:gd name="connsiteX1" fmla="*/ 462 w 10000"/>
                <a:gd name="connsiteY1" fmla="*/ 4899 h 10464"/>
                <a:gd name="connsiteX2" fmla="*/ 0 w 10000"/>
                <a:gd name="connsiteY2" fmla="*/ 10456 h 10464"/>
                <a:gd name="connsiteX3" fmla="*/ 219 w 10000"/>
                <a:gd name="connsiteY3" fmla="*/ 10464 h 10464"/>
                <a:gd name="connsiteX4" fmla="*/ 8778 w 10000"/>
                <a:gd name="connsiteY4" fmla="*/ 10257 h 10464"/>
                <a:gd name="connsiteX5" fmla="*/ 10000 w 10000"/>
                <a:gd name="connsiteY5" fmla="*/ 1034 h 10464"/>
                <a:gd name="connsiteX6" fmla="*/ 541 w 10000"/>
                <a:gd name="connsiteY6" fmla="*/ 0 h 10464"/>
                <a:gd name="connsiteX0" fmla="*/ 515 w 10000"/>
                <a:gd name="connsiteY0" fmla="*/ 0 h 10505"/>
                <a:gd name="connsiteX1" fmla="*/ 462 w 10000"/>
                <a:gd name="connsiteY1" fmla="*/ 4940 h 10505"/>
                <a:gd name="connsiteX2" fmla="*/ 0 w 10000"/>
                <a:gd name="connsiteY2" fmla="*/ 10497 h 10505"/>
                <a:gd name="connsiteX3" fmla="*/ 219 w 10000"/>
                <a:gd name="connsiteY3" fmla="*/ 10505 h 10505"/>
                <a:gd name="connsiteX4" fmla="*/ 8778 w 10000"/>
                <a:gd name="connsiteY4" fmla="*/ 10298 h 10505"/>
                <a:gd name="connsiteX5" fmla="*/ 10000 w 10000"/>
                <a:gd name="connsiteY5" fmla="*/ 1075 h 10505"/>
                <a:gd name="connsiteX6" fmla="*/ 515 w 10000"/>
                <a:gd name="connsiteY6" fmla="*/ 0 h 10505"/>
                <a:gd name="connsiteX0" fmla="*/ 647 w 10000"/>
                <a:gd name="connsiteY0" fmla="*/ 0 h 10546"/>
                <a:gd name="connsiteX1" fmla="*/ 462 w 10000"/>
                <a:gd name="connsiteY1" fmla="*/ 4981 h 10546"/>
                <a:gd name="connsiteX2" fmla="*/ 0 w 10000"/>
                <a:gd name="connsiteY2" fmla="*/ 10538 h 10546"/>
                <a:gd name="connsiteX3" fmla="*/ 219 w 10000"/>
                <a:gd name="connsiteY3" fmla="*/ 10546 h 10546"/>
                <a:gd name="connsiteX4" fmla="*/ 8778 w 10000"/>
                <a:gd name="connsiteY4" fmla="*/ 10339 h 10546"/>
                <a:gd name="connsiteX5" fmla="*/ 10000 w 10000"/>
                <a:gd name="connsiteY5" fmla="*/ 1116 h 10546"/>
                <a:gd name="connsiteX6" fmla="*/ 647 w 10000"/>
                <a:gd name="connsiteY6" fmla="*/ 0 h 10546"/>
                <a:gd name="connsiteX0" fmla="*/ 1307 w 10000"/>
                <a:gd name="connsiteY0" fmla="*/ 0 h 10636"/>
                <a:gd name="connsiteX1" fmla="*/ 462 w 10000"/>
                <a:gd name="connsiteY1" fmla="*/ 5071 h 10636"/>
                <a:gd name="connsiteX2" fmla="*/ 0 w 10000"/>
                <a:gd name="connsiteY2" fmla="*/ 10628 h 10636"/>
                <a:gd name="connsiteX3" fmla="*/ 219 w 10000"/>
                <a:gd name="connsiteY3" fmla="*/ 10636 h 10636"/>
                <a:gd name="connsiteX4" fmla="*/ 8778 w 10000"/>
                <a:gd name="connsiteY4" fmla="*/ 10429 h 10636"/>
                <a:gd name="connsiteX5" fmla="*/ 10000 w 10000"/>
                <a:gd name="connsiteY5" fmla="*/ 1206 h 10636"/>
                <a:gd name="connsiteX6" fmla="*/ 1307 w 10000"/>
                <a:gd name="connsiteY6" fmla="*/ 0 h 10636"/>
                <a:gd name="connsiteX0" fmla="*/ 647 w 10000"/>
                <a:gd name="connsiteY0" fmla="*/ 0 h 10522"/>
                <a:gd name="connsiteX1" fmla="*/ 462 w 10000"/>
                <a:gd name="connsiteY1" fmla="*/ 4957 h 10522"/>
                <a:gd name="connsiteX2" fmla="*/ 0 w 10000"/>
                <a:gd name="connsiteY2" fmla="*/ 10514 h 10522"/>
                <a:gd name="connsiteX3" fmla="*/ 219 w 10000"/>
                <a:gd name="connsiteY3" fmla="*/ 10522 h 10522"/>
                <a:gd name="connsiteX4" fmla="*/ 8778 w 10000"/>
                <a:gd name="connsiteY4" fmla="*/ 10315 h 10522"/>
                <a:gd name="connsiteX5" fmla="*/ 10000 w 10000"/>
                <a:gd name="connsiteY5" fmla="*/ 1092 h 10522"/>
                <a:gd name="connsiteX6" fmla="*/ 647 w 10000"/>
                <a:gd name="connsiteY6" fmla="*/ 0 h 10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00" h="10522">
                  <a:moveTo>
                    <a:pt x="647" y="0"/>
                  </a:moveTo>
                  <a:cubicBezTo>
                    <a:pt x="621" y="1633"/>
                    <a:pt x="488" y="3324"/>
                    <a:pt x="462" y="4957"/>
                  </a:cubicBezTo>
                  <a:lnTo>
                    <a:pt x="0" y="10514"/>
                  </a:lnTo>
                  <a:lnTo>
                    <a:pt x="219" y="10522"/>
                  </a:lnTo>
                  <a:lnTo>
                    <a:pt x="8778" y="10315"/>
                  </a:lnTo>
                  <a:lnTo>
                    <a:pt x="10000" y="1092"/>
                  </a:lnTo>
                  <a:lnTo>
                    <a:pt x="647" y="0"/>
                  </a:lnTo>
                  <a:close/>
                </a:path>
              </a:pathLst>
            </a:custGeom>
            <a:solidFill>
              <a:srgbClr val="525252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634" name="Freeform 605"/>
            <p:cNvSpPr>
              <a:spLocks/>
            </p:cNvSpPr>
            <p:nvPr/>
          </p:nvSpPr>
          <p:spPr bwMode="auto">
            <a:xfrm>
              <a:off x="7183884" y="3959364"/>
              <a:ext cx="203080" cy="288526"/>
            </a:xfrm>
            <a:custGeom>
              <a:avLst/>
              <a:gdLst>
                <a:gd name="T0" fmla="*/ 23 w 804"/>
                <a:gd name="T1" fmla="*/ 115 h 1205"/>
                <a:gd name="T2" fmla="*/ 804 w 804"/>
                <a:gd name="T3" fmla="*/ 0 h 1205"/>
                <a:gd name="T4" fmla="*/ 804 w 804"/>
                <a:gd name="T5" fmla="*/ 1176 h 1205"/>
                <a:gd name="T6" fmla="*/ 0 w 804"/>
                <a:gd name="T7" fmla="*/ 1205 h 1205"/>
                <a:gd name="T8" fmla="*/ 23 w 804"/>
                <a:gd name="T9" fmla="*/ 115 h 1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04" h="1205">
                  <a:moveTo>
                    <a:pt x="23" y="115"/>
                  </a:moveTo>
                  <a:lnTo>
                    <a:pt x="804" y="0"/>
                  </a:lnTo>
                  <a:lnTo>
                    <a:pt x="804" y="1176"/>
                  </a:lnTo>
                  <a:lnTo>
                    <a:pt x="0" y="1205"/>
                  </a:lnTo>
                  <a:lnTo>
                    <a:pt x="23" y="11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635" name="Freeform 606"/>
            <p:cNvSpPr>
              <a:spLocks/>
            </p:cNvSpPr>
            <p:nvPr/>
          </p:nvSpPr>
          <p:spPr bwMode="auto">
            <a:xfrm>
              <a:off x="7177538" y="4481346"/>
              <a:ext cx="204350" cy="288526"/>
            </a:xfrm>
            <a:custGeom>
              <a:avLst/>
              <a:gdLst>
                <a:gd name="T0" fmla="*/ 23 w 804"/>
                <a:gd name="T1" fmla="*/ 114 h 1204"/>
                <a:gd name="T2" fmla="*/ 804 w 804"/>
                <a:gd name="T3" fmla="*/ 0 h 1204"/>
                <a:gd name="T4" fmla="*/ 804 w 804"/>
                <a:gd name="T5" fmla="*/ 1174 h 1204"/>
                <a:gd name="T6" fmla="*/ 0 w 804"/>
                <a:gd name="T7" fmla="*/ 1204 h 1204"/>
                <a:gd name="T8" fmla="*/ 23 w 804"/>
                <a:gd name="T9" fmla="*/ 114 h 1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04" h="1204">
                  <a:moveTo>
                    <a:pt x="23" y="114"/>
                  </a:moveTo>
                  <a:lnTo>
                    <a:pt x="804" y="0"/>
                  </a:lnTo>
                  <a:lnTo>
                    <a:pt x="804" y="1174"/>
                  </a:lnTo>
                  <a:lnTo>
                    <a:pt x="0" y="1204"/>
                  </a:lnTo>
                  <a:lnTo>
                    <a:pt x="23" y="11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636" name="Freeform 607"/>
            <p:cNvSpPr>
              <a:spLocks/>
            </p:cNvSpPr>
            <p:nvPr/>
          </p:nvSpPr>
          <p:spPr bwMode="auto">
            <a:xfrm>
              <a:off x="7177538" y="5038043"/>
              <a:ext cx="204350" cy="287327"/>
            </a:xfrm>
            <a:custGeom>
              <a:avLst/>
              <a:gdLst>
                <a:gd name="T0" fmla="*/ 23 w 804"/>
                <a:gd name="T1" fmla="*/ 114 h 1203"/>
                <a:gd name="T2" fmla="*/ 804 w 804"/>
                <a:gd name="T3" fmla="*/ 0 h 1203"/>
                <a:gd name="T4" fmla="*/ 804 w 804"/>
                <a:gd name="T5" fmla="*/ 1174 h 1203"/>
                <a:gd name="T6" fmla="*/ 0 w 804"/>
                <a:gd name="T7" fmla="*/ 1203 h 1203"/>
                <a:gd name="T8" fmla="*/ 23 w 804"/>
                <a:gd name="T9" fmla="*/ 114 h 1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04" h="1203">
                  <a:moveTo>
                    <a:pt x="23" y="114"/>
                  </a:moveTo>
                  <a:lnTo>
                    <a:pt x="804" y="0"/>
                  </a:lnTo>
                  <a:lnTo>
                    <a:pt x="804" y="1174"/>
                  </a:lnTo>
                  <a:lnTo>
                    <a:pt x="0" y="1203"/>
                  </a:lnTo>
                  <a:lnTo>
                    <a:pt x="23" y="11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637" name="Freeform 608"/>
            <p:cNvSpPr>
              <a:spLocks/>
            </p:cNvSpPr>
            <p:nvPr/>
          </p:nvSpPr>
          <p:spPr bwMode="auto">
            <a:xfrm>
              <a:off x="7188961" y="5580372"/>
              <a:ext cx="204350" cy="287327"/>
            </a:xfrm>
            <a:custGeom>
              <a:avLst/>
              <a:gdLst>
                <a:gd name="T0" fmla="*/ 23 w 804"/>
                <a:gd name="T1" fmla="*/ 114 h 1204"/>
                <a:gd name="T2" fmla="*/ 804 w 804"/>
                <a:gd name="T3" fmla="*/ 0 h 1204"/>
                <a:gd name="T4" fmla="*/ 804 w 804"/>
                <a:gd name="T5" fmla="*/ 1175 h 1204"/>
                <a:gd name="T6" fmla="*/ 0 w 804"/>
                <a:gd name="T7" fmla="*/ 1204 h 1204"/>
                <a:gd name="T8" fmla="*/ 23 w 804"/>
                <a:gd name="T9" fmla="*/ 114 h 1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04" h="1204">
                  <a:moveTo>
                    <a:pt x="23" y="114"/>
                  </a:moveTo>
                  <a:lnTo>
                    <a:pt x="804" y="0"/>
                  </a:lnTo>
                  <a:lnTo>
                    <a:pt x="804" y="1175"/>
                  </a:lnTo>
                  <a:lnTo>
                    <a:pt x="0" y="1204"/>
                  </a:lnTo>
                  <a:lnTo>
                    <a:pt x="23" y="11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638" name="Freeform 609"/>
            <p:cNvSpPr>
              <a:spLocks/>
            </p:cNvSpPr>
            <p:nvPr/>
          </p:nvSpPr>
          <p:spPr bwMode="auto">
            <a:xfrm>
              <a:off x="7602740" y="3898307"/>
              <a:ext cx="204350" cy="288526"/>
            </a:xfrm>
            <a:custGeom>
              <a:avLst/>
              <a:gdLst>
                <a:gd name="T0" fmla="*/ 24 w 805"/>
                <a:gd name="T1" fmla="*/ 115 h 1204"/>
                <a:gd name="T2" fmla="*/ 805 w 805"/>
                <a:gd name="T3" fmla="*/ 0 h 1204"/>
                <a:gd name="T4" fmla="*/ 805 w 805"/>
                <a:gd name="T5" fmla="*/ 1175 h 1204"/>
                <a:gd name="T6" fmla="*/ 0 w 805"/>
                <a:gd name="T7" fmla="*/ 1204 h 1204"/>
                <a:gd name="T8" fmla="*/ 24 w 805"/>
                <a:gd name="T9" fmla="*/ 115 h 1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05" h="1204">
                  <a:moveTo>
                    <a:pt x="24" y="115"/>
                  </a:moveTo>
                  <a:lnTo>
                    <a:pt x="805" y="0"/>
                  </a:lnTo>
                  <a:lnTo>
                    <a:pt x="805" y="1175"/>
                  </a:lnTo>
                  <a:lnTo>
                    <a:pt x="0" y="1204"/>
                  </a:lnTo>
                  <a:lnTo>
                    <a:pt x="24" y="11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639" name="Freeform 610"/>
            <p:cNvSpPr>
              <a:spLocks/>
            </p:cNvSpPr>
            <p:nvPr/>
          </p:nvSpPr>
          <p:spPr bwMode="auto">
            <a:xfrm>
              <a:off x="7597663" y="4420285"/>
              <a:ext cx="204350" cy="287327"/>
            </a:xfrm>
            <a:custGeom>
              <a:avLst/>
              <a:gdLst>
                <a:gd name="T0" fmla="*/ 23 w 805"/>
                <a:gd name="T1" fmla="*/ 115 h 1204"/>
                <a:gd name="T2" fmla="*/ 805 w 805"/>
                <a:gd name="T3" fmla="*/ 0 h 1204"/>
                <a:gd name="T4" fmla="*/ 805 w 805"/>
                <a:gd name="T5" fmla="*/ 1176 h 1204"/>
                <a:gd name="T6" fmla="*/ 0 w 805"/>
                <a:gd name="T7" fmla="*/ 1204 h 1204"/>
                <a:gd name="T8" fmla="*/ 23 w 805"/>
                <a:gd name="T9" fmla="*/ 115 h 1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05" h="1204">
                  <a:moveTo>
                    <a:pt x="23" y="115"/>
                  </a:moveTo>
                  <a:lnTo>
                    <a:pt x="805" y="0"/>
                  </a:lnTo>
                  <a:lnTo>
                    <a:pt x="805" y="1176"/>
                  </a:lnTo>
                  <a:lnTo>
                    <a:pt x="0" y="1204"/>
                  </a:lnTo>
                  <a:lnTo>
                    <a:pt x="23" y="11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640" name="Freeform 611"/>
            <p:cNvSpPr>
              <a:spLocks/>
            </p:cNvSpPr>
            <p:nvPr/>
          </p:nvSpPr>
          <p:spPr bwMode="auto">
            <a:xfrm>
              <a:off x="7597663" y="4975787"/>
              <a:ext cx="204350" cy="288526"/>
            </a:xfrm>
            <a:custGeom>
              <a:avLst/>
              <a:gdLst>
                <a:gd name="T0" fmla="*/ 23 w 805"/>
                <a:gd name="T1" fmla="*/ 115 h 1204"/>
                <a:gd name="T2" fmla="*/ 805 w 805"/>
                <a:gd name="T3" fmla="*/ 0 h 1204"/>
                <a:gd name="T4" fmla="*/ 805 w 805"/>
                <a:gd name="T5" fmla="*/ 1176 h 1204"/>
                <a:gd name="T6" fmla="*/ 0 w 805"/>
                <a:gd name="T7" fmla="*/ 1204 h 1204"/>
                <a:gd name="T8" fmla="*/ 23 w 805"/>
                <a:gd name="T9" fmla="*/ 115 h 1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05" h="1204">
                  <a:moveTo>
                    <a:pt x="23" y="115"/>
                  </a:moveTo>
                  <a:lnTo>
                    <a:pt x="805" y="0"/>
                  </a:lnTo>
                  <a:lnTo>
                    <a:pt x="805" y="1176"/>
                  </a:lnTo>
                  <a:lnTo>
                    <a:pt x="0" y="1204"/>
                  </a:lnTo>
                  <a:lnTo>
                    <a:pt x="23" y="11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641" name="Freeform 612"/>
            <p:cNvSpPr>
              <a:spLocks/>
            </p:cNvSpPr>
            <p:nvPr/>
          </p:nvSpPr>
          <p:spPr bwMode="auto">
            <a:xfrm>
              <a:off x="7609086" y="5518120"/>
              <a:ext cx="204350" cy="288526"/>
            </a:xfrm>
            <a:custGeom>
              <a:avLst/>
              <a:gdLst>
                <a:gd name="T0" fmla="*/ 23 w 804"/>
                <a:gd name="T1" fmla="*/ 115 h 1203"/>
                <a:gd name="T2" fmla="*/ 804 w 804"/>
                <a:gd name="T3" fmla="*/ 0 h 1203"/>
                <a:gd name="T4" fmla="*/ 804 w 804"/>
                <a:gd name="T5" fmla="*/ 1175 h 1203"/>
                <a:gd name="T6" fmla="*/ 0 w 804"/>
                <a:gd name="T7" fmla="*/ 1203 h 1203"/>
                <a:gd name="T8" fmla="*/ 23 w 804"/>
                <a:gd name="T9" fmla="*/ 115 h 1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04" h="1203">
                  <a:moveTo>
                    <a:pt x="23" y="115"/>
                  </a:moveTo>
                  <a:lnTo>
                    <a:pt x="804" y="0"/>
                  </a:lnTo>
                  <a:lnTo>
                    <a:pt x="804" y="1175"/>
                  </a:lnTo>
                  <a:lnTo>
                    <a:pt x="0" y="1203"/>
                  </a:lnTo>
                  <a:lnTo>
                    <a:pt x="23" y="11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642" name="Freeform 613"/>
            <p:cNvSpPr>
              <a:spLocks/>
            </p:cNvSpPr>
            <p:nvPr/>
          </p:nvSpPr>
          <p:spPr bwMode="auto">
            <a:xfrm>
              <a:off x="8069827" y="3905493"/>
              <a:ext cx="204350" cy="288526"/>
            </a:xfrm>
            <a:custGeom>
              <a:avLst/>
              <a:gdLst>
                <a:gd name="T0" fmla="*/ 782 w 804"/>
                <a:gd name="T1" fmla="*/ 114 h 1204"/>
                <a:gd name="T2" fmla="*/ 0 w 804"/>
                <a:gd name="T3" fmla="*/ 0 h 1204"/>
                <a:gd name="T4" fmla="*/ 0 w 804"/>
                <a:gd name="T5" fmla="*/ 1175 h 1204"/>
                <a:gd name="T6" fmla="*/ 804 w 804"/>
                <a:gd name="T7" fmla="*/ 1204 h 1204"/>
                <a:gd name="T8" fmla="*/ 782 w 804"/>
                <a:gd name="T9" fmla="*/ 114 h 1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04" h="1204">
                  <a:moveTo>
                    <a:pt x="782" y="114"/>
                  </a:moveTo>
                  <a:lnTo>
                    <a:pt x="0" y="0"/>
                  </a:lnTo>
                  <a:lnTo>
                    <a:pt x="0" y="1175"/>
                  </a:lnTo>
                  <a:lnTo>
                    <a:pt x="804" y="1204"/>
                  </a:lnTo>
                  <a:lnTo>
                    <a:pt x="782" y="11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643" name="Freeform 614"/>
            <p:cNvSpPr>
              <a:spLocks/>
            </p:cNvSpPr>
            <p:nvPr/>
          </p:nvSpPr>
          <p:spPr bwMode="auto">
            <a:xfrm>
              <a:off x="8076173" y="4426272"/>
              <a:ext cx="204350" cy="308877"/>
            </a:xfrm>
            <a:custGeom>
              <a:avLst/>
              <a:gdLst>
                <a:gd name="T0" fmla="*/ 781 w 805"/>
                <a:gd name="T1" fmla="*/ 115 h 1290"/>
                <a:gd name="T2" fmla="*/ 0 w 805"/>
                <a:gd name="T3" fmla="*/ 0 h 1290"/>
                <a:gd name="T4" fmla="*/ 0 w 805"/>
                <a:gd name="T5" fmla="*/ 1175 h 1290"/>
                <a:gd name="T6" fmla="*/ 805 w 805"/>
                <a:gd name="T7" fmla="*/ 1290 h 1290"/>
                <a:gd name="T8" fmla="*/ 781 w 805"/>
                <a:gd name="T9" fmla="*/ 115 h 1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05" h="1290">
                  <a:moveTo>
                    <a:pt x="781" y="115"/>
                  </a:moveTo>
                  <a:lnTo>
                    <a:pt x="0" y="0"/>
                  </a:lnTo>
                  <a:lnTo>
                    <a:pt x="0" y="1175"/>
                  </a:lnTo>
                  <a:lnTo>
                    <a:pt x="805" y="1290"/>
                  </a:lnTo>
                  <a:lnTo>
                    <a:pt x="781" y="11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644" name="Freeform 615"/>
            <p:cNvSpPr>
              <a:spLocks/>
            </p:cNvSpPr>
            <p:nvPr/>
          </p:nvSpPr>
          <p:spPr bwMode="auto">
            <a:xfrm>
              <a:off x="8076173" y="4982969"/>
              <a:ext cx="204350" cy="287327"/>
            </a:xfrm>
            <a:custGeom>
              <a:avLst/>
              <a:gdLst>
                <a:gd name="T0" fmla="*/ 781 w 805"/>
                <a:gd name="T1" fmla="*/ 116 h 1204"/>
                <a:gd name="T2" fmla="*/ 0 w 805"/>
                <a:gd name="T3" fmla="*/ 0 h 1204"/>
                <a:gd name="T4" fmla="*/ 0 w 805"/>
                <a:gd name="T5" fmla="*/ 1176 h 1204"/>
                <a:gd name="T6" fmla="*/ 805 w 805"/>
                <a:gd name="T7" fmla="*/ 1204 h 1204"/>
                <a:gd name="T8" fmla="*/ 781 w 805"/>
                <a:gd name="T9" fmla="*/ 116 h 1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05" h="1204">
                  <a:moveTo>
                    <a:pt x="781" y="116"/>
                  </a:moveTo>
                  <a:lnTo>
                    <a:pt x="0" y="0"/>
                  </a:lnTo>
                  <a:lnTo>
                    <a:pt x="0" y="1176"/>
                  </a:lnTo>
                  <a:lnTo>
                    <a:pt x="805" y="1204"/>
                  </a:lnTo>
                  <a:lnTo>
                    <a:pt x="781" y="11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645" name="Freeform 616"/>
            <p:cNvSpPr>
              <a:spLocks/>
            </p:cNvSpPr>
            <p:nvPr/>
          </p:nvSpPr>
          <p:spPr bwMode="auto">
            <a:xfrm>
              <a:off x="8064750" y="5545653"/>
              <a:ext cx="209427" cy="260989"/>
            </a:xfrm>
            <a:custGeom>
              <a:avLst/>
              <a:gdLst>
                <a:gd name="T0" fmla="*/ 804 w 826"/>
                <a:gd name="T1" fmla="*/ 86 h 1088"/>
                <a:gd name="T2" fmla="*/ 0 w 826"/>
                <a:gd name="T3" fmla="*/ 0 h 1088"/>
                <a:gd name="T4" fmla="*/ 0 w 826"/>
                <a:gd name="T5" fmla="*/ 1088 h 1088"/>
                <a:gd name="T6" fmla="*/ 826 w 826"/>
                <a:gd name="T7" fmla="*/ 1088 h 1088"/>
                <a:gd name="T8" fmla="*/ 804 w 826"/>
                <a:gd name="T9" fmla="*/ 86 h 10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6" h="1088">
                  <a:moveTo>
                    <a:pt x="804" y="86"/>
                  </a:moveTo>
                  <a:lnTo>
                    <a:pt x="0" y="0"/>
                  </a:lnTo>
                  <a:lnTo>
                    <a:pt x="0" y="1088"/>
                  </a:lnTo>
                  <a:lnTo>
                    <a:pt x="826" y="1088"/>
                  </a:lnTo>
                  <a:lnTo>
                    <a:pt x="804" y="8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646" name="Freeform 617"/>
            <p:cNvSpPr>
              <a:spLocks/>
            </p:cNvSpPr>
            <p:nvPr/>
          </p:nvSpPr>
          <p:spPr bwMode="auto">
            <a:xfrm>
              <a:off x="8489950" y="3966550"/>
              <a:ext cx="204350" cy="288526"/>
            </a:xfrm>
            <a:custGeom>
              <a:avLst/>
              <a:gdLst>
                <a:gd name="T0" fmla="*/ 780 w 803"/>
                <a:gd name="T1" fmla="*/ 115 h 1204"/>
                <a:gd name="T2" fmla="*/ 0 w 803"/>
                <a:gd name="T3" fmla="*/ 0 h 1204"/>
                <a:gd name="T4" fmla="*/ 0 w 803"/>
                <a:gd name="T5" fmla="*/ 1089 h 1204"/>
                <a:gd name="T6" fmla="*/ 803 w 803"/>
                <a:gd name="T7" fmla="*/ 1204 h 1204"/>
                <a:gd name="T8" fmla="*/ 780 w 803"/>
                <a:gd name="T9" fmla="*/ 115 h 1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03" h="1204">
                  <a:moveTo>
                    <a:pt x="780" y="115"/>
                  </a:moveTo>
                  <a:lnTo>
                    <a:pt x="0" y="0"/>
                  </a:lnTo>
                  <a:lnTo>
                    <a:pt x="0" y="1089"/>
                  </a:lnTo>
                  <a:lnTo>
                    <a:pt x="803" y="1204"/>
                  </a:lnTo>
                  <a:lnTo>
                    <a:pt x="780" y="11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647" name="Freeform 618"/>
            <p:cNvSpPr>
              <a:spLocks/>
            </p:cNvSpPr>
            <p:nvPr/>
          </p:nvSpPr>
          <p:spPr bwMode="auto">
            <a:xfrm>
              <a:off x="8496296" y="4488528"/>
              <a:ext cx="204350" cy="308877"/>
            </a:xfrm>
            <a:custGeom>
              <a:avLst/>
              <a:gdLst>
                <a:gd name="T0" fmla="*/ 781 w 804"/>
                <a:gd name="T1" fmla="*/ 114 h 1290"/>
                <a:gd name="T2" fmla="*/ 0 w 804"/>
                <a:gd name="T3" fmla="*/ 0 h 1290"/>
                <a:gd name="T4" fmla="*/ 0 w 804"/>
                <a:gd name="T5" fmla="*/ 1176 h 1290"/>
                <a:gd name="T6" fmla="*/ 804 w 804"/>
                <a:gd name="T7" fmla="*/ 1290 h 1290"/>
                <a:gd name="T8" fmla="*/ 781 w 804"/>
                <a:gd name="T9" fmla="*/ 114 h 1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04" h="1290">
                  <a:moveTo>
                    <a:pt x="781" y="114"/>
                  </a:moveTo>
                  <a:lnTo>
                    <a:pt x="0" y="0"/>
                  </a:lnTo>
                  <a:lnTo>
                    <a:pt x="0" y="1176"/>
                  </a:lnTo>
                  <a:lnTo>
                    <a:pt x="804" y="1290"/>
                  </a:lnTo>
                  <a:lnTo>
                    <a:pt x="781" y="11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648" name="Freeform 619"/>
            <p:cNvSpPr>
              <a:spLocks/>
            </p:cNvSpPr>
            <p:nvPr/>
          </p:nvSpPr>
          <p:spPr bwMode="auto">
            <a:xfrm>
              <a:off x="8496296" y="5044030"/>
              <a:ext cx="204350" cy="288526"/>
            </a:xfrm>
            <a:custGeom>
              <a:avLst/>
              <a:gdLst>
                <a:gd name="T0" fmla="*/ 781 w 804"/>
                <a:gd name="T1" fmla="*/ 114 h 1204"/>
                <a:gd name="T2" fmla="*/ 0 w 804"/>
                <a:gd name="T3" fmla="*/ 0 h 1204"/>
                <a:gd name="T4" fmla="*/ 0 w 804"/>
                <a:gd name="T5" fmla="*/ 1176 h 1204"/>
                <a:gd name="T6" fmla="*/ 804 w 804"/>
                <a:gd name="T7" fmla="*/ 1204 h 1204"/>
                <a:gd name="T8" fmla="*/ 781 w 804"/>
                <a:gd name="T9" fmla="*/ 114 h 1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04" h="1204">
                  <a:moveTo>
                    <a:pt x="781" y="114"/>
                  </a:moveTo>
                  <a:lnTo>
                    <a:pt x="0" y="0"/>
                  </a:lnTo>
                  <a:lnTo>
                    <a:pt x="0" y="1176"/>
                  </a:lnTo>
                  <a:lnTo>
                    <a:pt x="804" y="1204"/>
                  </a:lnTo>
                  <a:lnTo>
                    <a:pt x="781" y="11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649" name="Freeform 620"/>
            <p:cNvSpPr>
              <a:spLocks/>
            </p:cNvSpPr>
            <p:nvPr/>
          </p:nvSpPr>
          <p:spPr bwMode="auto">
            <a:xfrm>
              <a:off x="8484873" y="5606713"/>
              <a:ext cx="209427" cy="260989"/>
            </a:xfrm>
            <a:custGeom>
              <a:avLst/>
              <a:gdLst>
                <a:gd name="T0" fmla="*/ 804 w 827"/>
                <a:gd name="T1" fmla="*/ 86 h 1090"/>
                <a:gd name="T2" fmla="*/ 0 w 827"/>
                <a:gd name="T3" fmla="*/ 0 h 1090"/>
                <a:gd name="T4" fmla="*/ 0 w 827"/>
                <a:gd name="T5" fmla="*/ 1090 h 1090"/>
                <a:gd name="T6" fmla="*/ 827 w 827"/>
                <a:gd name="T7" fmla="*/ 1090 h 1090"/>
                <a:gd name="T8" fmla="*/ 804 w 827"/>
                <a:gd name="T9" fmla="*/ 86 h 10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7" h="1090">
                  <a:moveTo>
                    <a:pt x="804" y="86"/>
                  </a:moveTo>
                  <a:lnTo>
                    <a:pt x="0" y="0"/>
                  </a:lnTo>
                  <a:lnTo>
                    <a:pt x="0" y="1090"/>
                  </a:lnTo>
                  <a:lnTo>
                    <a:pt x="827" y="1090"/>
                  </a:lnTo>
                  <a:lnTo>
                    <a:pt x="804" y="8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endParaRPr>
            </a:p>
          </p:txBody>
        </p:sp>
      </p:grpSp>
      <p:grpSp>
        <p:nvGrpSpPr>
          <p:cNvPr id="650" name="Group 203"/>
          <p:cNvGrpSpPr/>
          <p:nvPr/>
        </p:nvGrpSpPr>
        <p:grpSpPr>
          <a:xfrm>
            <a:off x="7838027" y="4677704"/>
            <a:ext cx="435263" cy="835774"/>
            <a:chOff x="6948907" y="3431399"/>
            <a:chExt cx="1928167" cy="3088776"/>
          </a:xfrm>
        </p:grpSpPr>
        <p:sp>
          <p:nvSpPr>
            <p:cNvPr id="651" name="Freeform 617"/>
            <p:cNvSpPr>
              <a:spLocks/>
            </p:cNvSpPr>
            <p:nvPr/>
          </p:nvSpPr>
          <p:spPr bwMode="auto">
            <a:xfrm>
              <a:off x="6953172" y="4375074"/>
              <a:ext cx="171658" cy="242368"/>
            </a:xfrm>
            <a:custGeom>
              <a:avLst/>
              <a:gdLst>
                <a:gd name="T0" fmla="*/ 780 w 803"/>
                <a:gd name="T1" fmla="*/ 115 h 1204"/>
                <a:gd name="T2" fmla="*/ 0 w 803"/>
                <a:gd name="T3" fmla="*/ 0 h 1204"/>
                <a:gd name="T4" fmla="*/ 0 w 803"/>
                <a:gd name="T5" fmla="*/ 1089 h 1204"/>
                <a:gd name="T6" fmla="*/ 803 w 803"/>
                <a:gd name="T7" fmla="*/ 1204 h 1204"/>
                <a:gd name="T8" fmla="*/ 780 w 803"/>
                <a:gd name="T9" fmla="*/ 115 h 1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03" h="1204">
                  <a:moveTo>
                    <a:pt x="780" y="115"/>
                  </a:moveTo>
                  <a:lnTo>
                    <a:pt x="0" y="0"/>
                  </a:lnTo>
                  <a:lnTo>
                    <a:pt x="0" y="1089"/>
                  </a:lnTo>
                  <a:lnTo>
                    <a:pt x="803" y="1204"/>
                  </a:lnTo>
                  <a:lnTo>
                    <a:pt x="780" y="11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652" name="Freeform 618"/>
            <p:cNvSpPr>
              <a:spLocks/>
            </p:cNvSpPr>
            <p:nvPr/>
          </p:nvSpPr>
          <p:spPr bwMode="auto">
            <a:xfrm>
              <a:off x="6958503" y="4813547"/>
              <a:ext cx="171658" cy="259463"/>
            </a:xfrm>
            <a:custGeom>
              <a:avLst/>
              <a:gdLst>
                <a:gd name="T0" fmla="*/ 781 w 804"/>
                <a:gd name="T1" fmla="*/ 114 h 1290"/>
                <a:gd name="T2" fmla="*/ 0 w 804"/>
                <a:gd name="T3" fmla="*/ 0 h 1290"/>
                <a:gd name="T4" fmla="*/ 0 w 804"/>
                <a:gd name="T5" fmla="*/ 1176 h 1290"/>
                <a:gd name="T6" fmla="*/ 804 w 804"/>
                <a:gd name="T7" fmla="*/ 1290 h 1290"/>
                <a:gd name="T8" fmla="*/ 781 w 804"/>
                <a:gd name="T9" fmla="*/ 114 h 1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04" h="1290">
                  <a:moveTo>
                    <a:pt x="781" y="114"/>
                  </a:moveTo>
                  <a:lnTo>
                    <a:pt x="0" y="0"/>
                  </a:lnTo>
                  <a:lnTo>
                    <a:pt x="0" y="1176"/>
                  </a:lnTo>
                  <a:lnTo>
                    <a:pt x="804" y="1290"/>
                  </a:lnTo>
                  <a:lnTo>
                    <a:pt x="781" y="11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653" name="Freeform 619"/>
            <p:cNvSpPr>
              <a:spLocks/>
            </p:cNvSpPr>
            <p:nvPr/>
          </p:nvSpPr>
          <p:spPr bwMode="auto">
            <a:xfrm>
              <a:off x="6958503" y="5280180"/>
              <a:ext cx="171658" cy="242368"/>
            </a:xfrm>
            <a:custGeom>
              <a:avLst/>
              <a:gdLst>
                <a:gd name="T0" fmla="*/ 781 w 804"/>
                <a:gd name="T1" fmla="*/ 114 h 1204"/>
                <a:gd name="T2" fmla="*/ 0 w 804"/>
                <a:gd name="T3" fmla="*/ 0 h 1204"/>
                <a:gd name="T4" fmla="*/ 0 w 804"/>
                <a:gd name="T5" fmla="*/ 1176 h 1204"/>
                <a:gd name="T6" fmla="*/ 804 w 804"/>
                <a:gd name="T7" fmla="*/ 1204 h 1204"/>
                <a:gd name="T8" fmla="*/ 781 w 804"/>
                <a:gd name="T9" fmla="*/ 114 h 1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04" h="1204">
                  <a:moveTo>
                    <a:pt x="781" y="114"/>
                  </a:moveTo>
                  <a:lnTo>
                    <a:pt x="0" y="0"/>
                  </a:lnTo>
                  <a:lnTo>
                    <a:pt x="0" y="1176"/>
                  </a:lnTo>
                  <a:lnTo>
                    <a:pt x="804" y="1204"/>
                  </a:lnTo>
                  <a:lnTo>
                    <a:pt x="781" y="11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654" name="Freeform 620"/>
            <p:cNvSpPr>
              <a:spLocks/>
            </p:cNvSpPr>
            <p:nvPr/>
          </p:nvSpPr>
          <p:spPr bwMode="auto">
            <a:xfrm>
              <a:off x="6948907" y="5752847"/>
              <a:ext cx="175923" cy="219237"/>
            </a:xfrm>
            <a:custGeom>
              <a:avLst/>
              <a:gdLst>
                <a:gd name="T0" fmla="*/ 804 w 827"/>
                <a:gd name="T1" fmla="*/ 86 h 1090"/>
                <a:gd name="T2" fmla="*/ 0 w 827"/>
                <a:gd name="T3" fmla="*/ 0 h 1090"/>
                <a:gd name="T4" fmla="*/ 0 w 827"/>
                <a:gd name="T5" fmla="*/ 1090 h 1090"/>
                <a:gd name="T6" fmla="*/ 827 w 827"/>
                <a:gd name="T7" fmla="*/ 1090 h 1090"/>
                <a:gd name="T8" fmla="*/ 804 w 827"/>
                <a:gd name="T9" fmla="*/ 86 h 10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7" h="1090">
                  <a:moveTo>
                    <a:pt x="804" y="86"/>
                  </a:moveTo>
                  <a:lnTo>
                    <a:pt x="0" y="0"/>
                  </a:lnTo>
                  <a:lnTo>
                    <a:pt x="0" y="1090"/>
                  </a:lnTo>
                  <a:lnTo>
                    <a:pt x="827" y="1090"/>
                  </a:lnTo>
                  <a:lnTo>
                    <a:pt x="804" y="8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655" name="Freeform 599"/>
            <p:cNvSpPr>
              <a:spLocks/>
            </p:cNvSpPr>
            <p:nvPr/>
          </p:nvSpPr>
          <p:spPr bwMode="auto">
            <a:xfrm>
              <a:off x="7006189" y="3432598"/>
              <a:ext cx="968444" cy="3085183"/>
            </a:xfrm>
            <a:custGeom>
              <a:avLst/>
              <a:gdLst>
                <a:gd name="T0" fmla="*/ 3755 w 3755"/>
                <a:gd name="T1" fmla="*/ 7 h 12258"/>
                <a:gd name="T2" fmla="*/ 3709 w 3755"/>
                <a:gd name="T3" fmla="*/ 0 h 12258"/>
                <a:gd name="T4" fmla="*/ 0 w 3755"/>
                <a:gd name="T5" fmla="*/ 516 h 12258"/>
                <a:gd name="T6" fmla="*/ 425 w 3755"/>
                <a:gd name="T7" fmla="*/ 12101 h 12258"/>
                <a:gd name="T8" fmla="*/ 3580 w 3755"/>
                <a:gd name="T9" fmla="*/ 12258 h 12258"/>
                <a:gd name="T10" fmla="*/ 3755 w 3755"/>
                <a:gd name="T11" fmla="*/ 5445 h 12258"/>
                <a:gd name="T12" fmla="*/ 3755 w 3755"/>
                <a:gd name="T13" fmla="*/ 7 h 12258"/>
                <a:gd name="connsiteX0" fmla="*/ 10160 w 10160"/>
                <a:gd name="connsiteY0" fmla="*/ 0 h 10508"/>
                <a:gd name="connsiteX1" fmla="*/ 9877 w 10160"/>
                <a:gd name="connsiteY1" fmla="*/ 508 h 10508"/>
                <a:gd name="connsiteX2" fmla="*/ 0 w 10160"/>
                <a:gd name="connsiteY2" fmla="*/ 929 h 10508"/>
                <a:gd name="connsiteX3" fmla="*/ 1132 w 10160"/>
                <a:gd name="connsiteY3" fmla="*/ 10380 h 10508"/>
                <a:gd name="connsiteX4" fmla="*/ 9534 w 10160"/>
                <a:gd name="connsiteY4" fmla="*/ 10508 h 10508"/>
                <a:gd name="connsiteX5" fmla="*/ 10000 w 10160"/>
                <a:gd name="connsiteY5" fmla="*/ 4950 h 10508"/>
                <a:gd name="connsiteX6" fmla="*/ 10160 w 10160"/>
                <a:gd name="connsiteY6" fmla="*/ 0 h 10508"/>
                <a:gd name="connsiteX0" fmla="*/ 10160 w 10160"/>
                <a:gd name="connsiteY0" fmla="*/ 0 h 10508"/>
                <a:gd name="connsiteX1" fmla="*/ 9877 w 10160"/>
                <a:gd name="connsiteY1" fmla="*/ 508 h 10508"/>
                <a:gd name="connsiteX2" fmla="*/ 9800 w 10160"/>
                <a:gd name="connsiteY2" fmla="*/ 465 h 10508"/>
                <a:gd name="connsiteX3" fmla="*/ 0 w 10160"/>
                <a:gd name="connsiteY3" fmla="*/ 929 h 10508"/>
                <a:gd name="connsiteX4" fmla="*/ 1132 w 10160"/>
                <a:gd name="connsiteY4" fmla="*/ 10380 h 10508"/>
                <a:gd name="connsiteX5" fmla="*/ 9534 w 10160"/>
                <a:gd name="connsiteY5" fmla="*/ 10508 h 10508"/>
                <a:gd name="connsiteX6" fmla="*/ 10000 w 10160"/>
                <a:gd name="connsiteY6" fmla="*/ 4950 h 10508"/>
                <a:gd name="connsiteX7" fmla="*/ 10160 w 10160"/>
                <a:gd name="connsiteY7" fmla="*/ 0 h 10508"/>
                <a:gd name="connsiteX0" fmla="*/ 10160 w 10160"/>
                <a:gd name="connsiteY0" fmla="*/ 0 h 10508"/>
                <a:gd name="connsiteX1" fmla="*/ 9877 w 10160"/>
                <a:gd name="connsiteY1" fmla="*/ 508 h 10508"/>
                <a:gd name="connsiteX2" fmla="*/ 8681 w 10160"/>
                <a:gd name="connsiteY2" fmla="*/ 465 h 10508"/>
                <a:gd name="connsiteX3" fmla="*/ 0 w 10160"/>
                <a:gd name="connsiteY3" fmla="*/ 929 h 10508"/>
                <a:gd name="connsiteX4" fmla="*/ 1132 w 10160"/>
                <a:gd name="connsiteY4" fmla="*/ 10380 h 10508"/>
                <a:gd name="connsiteX5" fmla="*/ 9534 w 10160"/>
                <a:gd name="connsiteY5" fmla="*/ 10508 h 10508"/>
                <a:gd name="connsiteX6" fmla="*/ 10000 w 10160"/>
                <a:gd name="connsiteY6" fmla="*/ 4950 h 10508"/>
                <a:gd name="connsiteX7" fmla="*/ 10160 w 10160"/>
                <a:gd name="connsiteY7" fmla="*/ 0 h 10508"/>
                <a:gd name="connsiteX0" fmla="*/ 10160 w 10160"/>
                <a:gd name="connsiteY0" fmla="*/ 0 h 10508"/>
                <a:gd name="connsiteX1" fmla="*/ 8681 w 10160"/>
                <a:gd name="connsiteY1" fmla="*/ 465 h 10508"/>
                <a:gd name="connsiteX2" fmla="*/ 0 w 10160"/>
                <a:gd name="connsiteY2" fmla="*/ 929 h 10508"/>
                <a:gd name="connsiteX3" fmla="*/ 1132 w 10160"/>
                <a:gd name="connsiteY3" fmla="*/ 10380 h 10508"/>
                <a:gd name="connsiteX4" fmla="*/ 9534 w 10160"/>
                <a:gd name="connsiteY4" fmla="*/ 10508 h 10508"/>
                <a:gd name="connsiteX5" fmla="*/ 10000 w 10160"/>
                <a:gd name="connsiteY5" fmla="*/ 4950 h 10508"/>
                <a:gd name="connsiteX6" fmla="*/ 10160 w 10160"/>
                <a:gd name="connsiteY6" fmla="*/ 0 h 10508"/>
                <a:gd name="connsiteX0" fmla="*/ 10160 w 10160"/>
                <a:gd name="connsiteY0" fmla="*/ 0 h 10508"/>
                <a:gd name="connsiteX1" fmla="*/ 0 w 10160"/>
                <a:gd name="connsiteY1" fmla="*/ 929 h 10508"/>
                <a:gd name="connsiteX2" fmla="*/ 1132 w 10160"/>
                <a:gd name="connsiteY2" fmla="*/ 10380 h 10508"/>
                <a:gd name="connsiteX3" fmla="*/ 9534 w 10160"/>
                <a:gd name="connsiteY3" fmla="*/ 10508 h 10508"/>
                <a:gd name="connsiteX4" fmla="*/ 10000 w 10160"/>
                <a:gd name="connsiteY4" fmla="*/ 4950 h 10508"/>
                <a:gd name="connsiteX5" fmla="*/ 10160 w 10160"/>
                <a:gd name="connsiteY5" fmla="*/ 0 h 10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160" h="10508">
                  <a:moveTo>
                    <a:pt x="10160" y="0"/>
                  </a:moveTo>
                  <a:lnTo>
                    <a:pt x="0" y="929"/>
                  </a:lnTo>
                  <a:lnTo>
                    <a:pt x="1132" y="10380"/>
                  </a:lnTo>
                  <a:lnTo>
                    <a:pt x="9534" y="10508"/>
                  </a:lnTo>
                  <a:cubicBezTo>
                    <a:pt x="9689" y="8655"/>
                    <a:pt x="9845" y="6803"/>
                    <a:pt x="10000" y="4950"/>
                  </a:cubicBezTo>
                  <a:cubicBezTo>
                    <a:pt x="10053" y="3300"/>
                    <a:pt x="10107" y="1650"/>
                    <a:pt x="10160" y="0"/>
                  </a:cubicBezTo>
                  <a:close/>
                </a:path>
              </a:pathLst>
            </a:custGeom>
            <a:solidFill>
              <a:srgbClr val="FFFFFF">
                <a:lumMod val="65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656" name="Freeform 600"/>
            <p:cNvSpPr>
              <a:spLocks/>
            </p:cNvSpPr>
            <p:nvPr/>
          </p:nvSpPr>
          <p:spPr bwMode="auto">
            <a:xfrm>
              <a:off x="7914976" y="3431399"/>
              <a:ext cx="962098" cy="3088776"/>
            </a:xfrm>
            <a:custGeom>
              <a:avLst/>
              <a:gdLst>
                <a:gd name="T0" fmla="*/ 175 w 3790"/>
                <a:gd name="T1" fmla="*/ 0 h 12261"/>
                <a:gd name="T2" fmla="*/ 175 w 3790"/>
                <a:gd name="T3" fmla="*/ 5438 h 12261"/>
                <a:gd name="T4" fmla="*/ 0 w 3790"/>
                <a:gd name="T5" fmla="*/ 12251 h 12261"/>
                <a:gd name="T6" fmla="*/ 83 w 3790"/>
                <a:gd name="T7" fmla="*/ 12261 h 12261"/>
                <a:gd name="T8" fmla="*/ 3327 w 3790"/>
                <a:gd name="T9" fmla="*/ 12007 h 12261"/>
                <a:gd name="T10" fmla="*/ 3790 w 3790"/>
                <a:gd name="T11" fmla="*/ 699 h 12261"/>
                <a:gd name="T12" fmla="*/ 175 w 3790"/>
                <a:gd name="T13" fmla="*/ 0 h 12261"/>
                <a:gd name="connsiteX0" fmla="*/ 462 w 10000"/>
                <a:gd name="connsiteY0" fmla="*/ 0 h 10440"/>
                <a:gd name="connsiteX1" fmla="*/ 462 w 10000"/>
                <a:gd name="connsiteY1" fmla="*/ 4875 h 10440"/>
                <a:gd name="connsiteX2" fmla="*/ 0 w 10000"/>
                <a:gd name="connsiteY2" fmla="*/ 10432 h 10440"/>
                <a:gd name="connsiteX3" fmla="*/ 219 w 10000"/>
                <a:gd name="connsiteY3" fmla="*/ 10440 h 10440"/>
                <a:gd name="connsiteX4" fmla="*/ 8778 w 10000"/>
                <a:gd name="connsiteY4" fmla="*/ 10233 h 10440"/>
                <a:gd name="connsiteX5" fmla="*/ 10000 w 10000"/>
                <a:gd name="connsiteY5" fmla="*/ 1010 h 10440"/>
                <a:gd name="connsiteX6" fmla="*/ 462 w 10000"/>
                <a:gd name="connsiteY6" fmla="*/ 0 h 10440"/>
                <a:gd name="connsiteX0" fmla="*/ 541 w 10000"/>
                <a:gd name="connsiteY0" fmla="*/ 0 h 10464"/>
                <a:gd name="connsiteX1" fmla="*/ 462 w 10000"/>
                <a:gd name="connsiteY1" fmla="*/ 4899 h 10464"/>
                <a:gd name="connsiteX2" fmla="*/ 0 w 10000"/>
                <a:gd name="connsiteY2" fmla="*/ 10456 h 10464"/>
                <a:gd name="connsiteX3" fmla="*/ 219 w 10000"/>
                <a:gd name="connsiteY3" fmla="*/ 10464 h 10464"/>
                <a:gd name="connsiteX4" fmla="*/ 8778 w 10000"/>
                <a:gd name="connsiteY4" fmla="*/ 10257 h 10464"/>
                <a:gd name="connsiteX5" fmla="*/ 10000 w 10000"/>
                <a:gd name="connsiteY5" fmla="*/ 1034 h 10464"/>
                <a:gd name="connsiteX6" fmla="*/ 541 w 10000"/>
                <a:gd name="connsiteY6" fmla="*/ 0 h 10464"/>
                <a:gd name="connsiteX0" fmla="*/ 515 w 10000"/>
                <a:gd name="connsiteY0" fmla="*/ 0 h 10505"/>
                <a:gd name="connsiteX1" fmla="*/ 462 w 10000"/>
                <a:gd name="connsiteY1" fmla="*/ 4940 h 10505"/>
                <a:gd name="connsiteX2" fmla="*/ 0 w 10000"/>
                <a:gd name="connsiteY2" fmla="*/ 10497 h 10505"/>
                <a:gd name="connsiteX3" fmla="*/ 219 w 10000"/>
                <a:gd name="connsiteY3" fmla="*/ 10505 h 10505"/>
                <a:gd name="connsiteX4" fmla="*/ 8778 w 10000"/>
                <a:gd name="connsiteY4" fmla="*/ 10298 h 10505"/>
                <a:gd name="connsiteX5" fmla="*/ 10000 w 10000"/>
                <a:gd name="connsiteY5" fmla="*/ 1075 h 10505"/>
                <a:gd name="connsiteX6" fmla="*/ 515 w 10000"/>
                <a:gd name="connsiteY6" fmla="*/ 0 h 10505"/>
                <a:gd name="connsiteX0" fmla="*/ 647 w 10000"/>
                <a:gd name="connsiteY0" fmla="*/ 0 h 10546"/>
                <a:gd name="connsiteX1" fmla="*/ 462 w 10000"/>
                <a:gd name="connsiteY1" fmla="*/ 4981 h 10546"/>
                <a:gd name="connsiteX2" fmla="*/ 0 w 10000"/>
                <a:gd name="connsiteY2" fmla="*/ 10538 h 10546"/>
                <a:gd name="connsiteX3" fmla="*/ 219 w 10000"/>
                <a:gd name="connsiteY3" fmla="*/ 10546 h 10546"/>
                <a:gd name="connsiteX4" fmla="*/ 8778 w 10000"/>
                <a:gd name="connsiteY4" fmla="*/ 10339 h 10546"/>
                <a:gd name="connsiteX5" fmla="*/ 10000 w 10000"/>
                <a:gd name="connsiteY5" fmla="*/ 1116 h 10546"/>
                <a:gd name="connsiteX6" fmla="*/ 647 w 10000"/>
                <a:gd name="connsiteY6" fmla="*/ 0 h 10546"/>
                <a:gd name="connsiteX0" fmla="*/ 1307 w 10000"/>
                <a:gd name="connsiteY0" fmla="*/ 0 h 10636"/>
                <a:gd name="connsiteX1" fmla="*/ 462 w 10000"/>
                <a:gd name="connsiteY1" fmla="*/ 5071 h 10636"/>
                <a:gd name="connsiteX2" fmla="*/ 0 w 10000"/>
                <a:gd name="connsiteY2" fmla="*/ 10628 h 10636"/>
                <a:gd name="connsiteX3" fmla="*/ 219 w 10000"/>
                <a:gd name="connsiteY3" fmla="*/ 10636 h 10636"/>
                <a:gd name="connsiteX4" fmla="*/ 8778 w 10000"/>
                <a:gd name="connsiteY4" fmla="*/ 10429 h 10636"/>
                <a:gd name="connsiteX5" fmla="*/ 10000 w 10000"/>
                <a:gd name="connsiteY5" fmla="*/ 1206 h 10636"/>
                <a:gd name="connsiteX6" fmla="*/ 1307 w 10000"/>
                <a:gd name="connsiteY6" fmla="*/ 0 h 10636"/>
                <a:gd name="connsiteX0" fmla="*/ 647 w 10000"/>
                <a:gd name="connsiteY0" fmla="*/ 0 h 10522"/>
                <a:gd name="connsiteX1" fmla="*/ 462 w 10000"/>
                <a:gd name="connsiteY1" fmla="*/ 4957 h 10522"/>
                <a:gd name="connsiteX2" fmla="*/ 0 w 10000"/>
                <a:gd name="connsiteY2" fmla="*/ 10514 h 10522"/>
                <a:gd name="connsiteX3" fmla="*/ 219 w 10000"/>
                <a:gd name="connsiteY3" fmla="*/ 10522 h 10522"/>
                <a:gd name="connsiteX4" fmla="*/ 8778 w 10000"/>
                <a:gd name="connsiteY4" fmla="*/ 10315 h 10522"/>
                <a:gd name="connsiteX5" fmla="*/ 10000 w 10000"/>
                <a:gd name="connsiteY5" fmla="*/ 1092 h 10522"/>
                <a:gd name="connsiteX6" fmla="*/ 647 w 10000"/>
                <a:gd name="connsiteY6" fmla="*/ 0 h 10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00" h="10522">
                  <a:moveTo>
                    <a:pt x="647" y="0"/>
                  </a:moveTo>
                  <a:cubicBezTo>
                    <a:pt x="621" y="1633"/>
                    <a:pt x="488" y="3324"/>
                    <a:pt x="462" y="4957"/>
                  </a:cubicBezTo>
                  <a:lnTo>
                    <a:pt x="0" y="10514"/>
                  </a:lnTo>
                  <a:lnTo>
                    <a:pt x="219" y="10522"/>
                  </a:lnTo>
                  <a:lnTo>
                    <a:pt x="8778" y="10315"/>
                  </a:lnTo>
                  <a:lnTo>
                    <a:pt x="10000" y="1092"/>
                  </a:lnTo>
                  <a:lnTo>
                    <a:pt x="647" y="0"/>
                  </a:lnTo>
                  <a:close/>
                </a:path>
              </a:pathLst>
            </a:custGeom>
            <a:solidFill>
              <a:srgbClr val="525252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657" name="Freeform 605"/>
            <p:cNvSpPr>
              <a:spLocks/>
            </p:cNvSpPr>
            <p:nvPr/>
          </p:nvSpPr>
          <p:spPr bwMode="auto">
            <a:xfrm>
              <a:off x="7183884" y="3959364"/>
              <a:ext cx="203080" cy="288526"/>
            </a:xfrm>
            <a:custGeom>
              <a:avLst/>
              <a:gdLst>
                <a:gd name="T0" fmla="*/ 23 w 804"/>
                <a:gd name="T1" fmla="*/ 115 h 1205"/>
                <a:gd name="T2" fmla="*/ 804 w 804"/>
                <a:gd name="T3" fmla="*/ 0 h 1205"/>
                <a:gd name="T4" fmla="*/ 804 w 804"/>
                <a:gd name="T5" fmla="*/ 1176 h 1205"/>
                <a:gd name="T6" fmla="*/ 0 w 804"/>
                <a:gd name="T7" fmla="*/ 1205 h 1205"/>
                <a:gd name="T8" fmla="*/ 23 w 804"/>
                <a:gd name="T9" fmla="*/ 115 h 1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04" h="1205">
                  <a:moveTo>
                    <a:pt x="23" y="115"/>
                  </a:moveTo>
                  <a:lnTo>
                    <a:pt x="804" y="0"/>
                  </a:lnTo>
                  <a:lnTo>
                    <a:pt x="804" y="1176"/>
                  </a:lnTo>
                  <a:lnTo>
                    <a:pt x="0" y="1205"/>
                  </a:lnTo>
                  <a:lnTo>
                    <a:pt x="23" y="11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658" name="Freeform 606"/>
            <p:cNvSpPr>
              <a:spLocks/>
            </p:cNvSpPr>
            <p:nvPr/>
          </p:nvSpPr>
          <p:spPr bwMode="auto">
            <a:xfrm>
              <a:off x="7177538" y="4481346"/>
              <a:ext cx="204350" cy="288526"/>
            </a:xfrm>
            <a:custGeom>
              <a:avLst/>
              <a:gdLst>
                <a:gd name="T0" fmla="*/ 23 w 804"/>
                <a:gd name="T1" fmla="*/ 114 h 1204"/>
                <a:gd name="T2" fmla="*/ 804 w 804"/>
                <a:gd name="T3" fmla="*/ 0 h 1204"/>
                <a:gd name="T4" fmla="*/ 804 w 804"/>
                <a:gd name="T5" fmla="*/ 1174 h 1204"/>
                <a:gd name="T6" fmla="*/ 0 w 804"/>
                <a:gd name="T7" fmla="*/ 1204 h 1204"/>
                <a:gd name="T8" fmla="*/ 23 w 804"/>
                <a:gd name="T9" fmla="*/ 114 h 1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04" h="1204">
                  <a:moveTo>
                    <a:pt x="23" y="114"/>
                  </a:moveTo>
                  <a:lnTo>
                    <a:pt x="804" y="0"/>
                  </a:lnTo>
                  <a:lnTo>
                    <a:pt x="804" y="1174"/>
                  </a:lnTo>
                  <a:lnTo>
                    <a:pt x="0" y="1204"/>
                  </a:lnTo>
                  <a:lnTo>
                    <a:pt x="23" y="11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659" name="Freeform 607"/>
            <p:cNvSpPr>
              <a:spLocks/>
            </p:cNvSpPr>
            <p:nvPr/>
          </p:nvSpPr>
          <p:spPr bwMode="auto">
            <a:xfrm>
              <a:off x="7177538" y="5038043"/>
              <a:ext cx="204350" cy="287327"/>
            </a:xfrm>
            <a:custGeom>
              <a:avLst/>
              <a:gdLst>
                <a:gd name="T0" fmla="*/ 23 w 804"/>
                <a:gd name="T1" fmla="*/ 114 h 1203"/>
                <a:gd name="T2" fmla="*/ 804 w 804"/>
                <a:gd name="T3" fmla="*/ 0 h 1203"/>
                <a:gd name="T4" fmla="*/ 804 w 804"/>
                <a:gd name="T5" fmla="*/ 1174 h 1203"/>
                <a:gd name="T6" fmla="*/ 0 w 804"/>
                <a:gd name="T7" fmla="*/ 1203 h 1203"/>
                <a:gd name="T8" fmla="*/ 23 w 804"/>
                <a:gd name="T9" fmla="*/ 114 h 1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04" h="1203">
                  <a:moveTo>
                    <a:pt x="23" y="114"/>
                  </a:moveTo>
                  <a:lnTo>
                    <a:pt x="804" y="0"/>
                  </a:lnTo>
                  <a:lnTo>
                    <a:pt x="804" y="1174"/>
                  </a:lnTo>
                  <a:lnTo>
                    <a:pt x="0" y="1203"/>
                  </a:lnTo>
                  <a:lnTo>
                    <a:pt x="23" y="11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660" name="Freeform 608"/>
            <p:cNvSpPr>
              <a:spLocks/>
            </p:cNvSpPr>
            <p:nvPr/>
          </p:nvSpPr>
          <p:spPr bwMode="auto">
            <a:xfrm>
              <a:off x="7188961" y="5580372"/>
              <a:ext cx="204350" cy="287327"/>
            </a:xfrm>
            <a:custGeom>
              <a:avLst/>
              <a:gdLst>
                <a:gd name="T0" fmla="*/ 23 w 804"/>
                <a:gd name="T1" fmla="*/ 114 h 1204"/>
                <a:gd name="T2" fmla="*/ 804 w 804"/>
                <a:gd name="T3" fmla="*/ 0 h 1204"/>
                <a:gd name="T4" fmla="*/ 804 w 804"/>
                <a:gd name="T5" fmla="*/ 1175 h 1204"/>
                <a:gd name="T6" fmla="*/ 0 w 804"/>
                <a:gd name="T7" fmla="*/ 1204 h 1204"/>
                <a:gd name="T8" fmla="*/ 23 w 804"/>
                <a:gd name="T9" fmla="*/ 114 h 1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04" h="1204">
                  <a:moveTo>
                    <a:pt x="23" y="114"/>
                  </a:moveTo>
                  <a:lnTo>
                    <a:pt x="804" y="0"/>
                  </a:lnTo>
                  <a:lnTo>
                    <a:pt x="804" y="1175"/>
                  </a:lnTo>
                  <a:lnTo>
                    <a:pt x="0" y="1204"/>
                  </a:lnTo>
                  <a:lnTo>
                    <a:pt x="23" y="11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661" name="Freeform 609"/>
            <p:cNvSpPr>
              <a:spLocks/>
            </p:cNvSpPr>
            <p:nvPr/>
          </p:nvSpPr>
          <p:spPr bwMode="auto">
            <a:xfrm>
              <a:off x="7602740" y="3898307"/>
              <a:ext cx="204350" cy="288526"/>
            </a:xfrm>
            <a:custGeom>
              <a:avLst/>
              <a:gdLst>
                <a:gd name="T0" fmla="*/ 24 w 805"/>
                <a:gd name="T1" fmla="*/ 115 h 1204"/>
                <a:gd name="T2" fmla="*/ 805 w 805"/>
                <a:gd name="T3" fmla="*/ 0 h 1204"/>
                <a:gd name="T4" fmla="*/ 805 w 805"/>
                <a:gd name="T5" fmla="*/ 1175 h 1204"/>
                <a:gd name="T6" fmla="*/ 0 w 805"/>
                <a:gd name="T7" fmla="*/ 1204 h 1204"/>
                <a:gd name="T8" fmla="*/ 24 w 805"/>
                <a:gd name="T9" fmla="*/ 115 h 1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05" h="1204">
                  <a:moveTo>
                    <a:pt x="24" y="115"/>
                  </a:moveTo>
                  <a:lnTo>
                    <a:pt x="805" y="0"/>
                  </a:lnTo>
                  <a:lnTo>
                    <a:pt x="805" y="1175"/>
                  </a:lnTo>
                  <a:lnTo>
                    <a:pt x="0" y="1204"/>
                  </a:lnTo>
                  <a:lnTo>
                    <a:pt x="24" y="11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662" name="Freeform 610"/>
            <p:cNvSpPr>
              <a:spLocks/>
            </p:cNvSpPr>
            <p:nvPr/>
          </p:nvSpPr>
          <p:spPr bwMode="auto">
            <a:xfrm>
              <a:off x="7597663" y="4420285"/>
              <a:ext cx="204350" cy="287327"/>
            </a:xfrm>
            <a:custGeom>
              <a:avLst/>
              <a:gdLst>
                <a:gd name="T0" fmla="*/ 23 w 805"/>
                <a:gd name="T1" fmla="*/ 115 h 1204"/>
                <a:gd name="T2" fmla="*/ 805 w 805"/>
                <a:gd name="T3" fmla="*/ 0 h 1204"/>
                <a:gd name="T4" fmla="*/ 805 w 805"/>
                <a:gd name="T5" fmla="*/ 1176 h 1204"/>
                <a:gd name="T6" fmla="*/ 0 w 805"/>
                <a:gd name="T7" fmla="*/ 1204 h 1204"/>
                <a:gd name="T8" fmla="*/ 23 w 805"/>
                <a:gd name="T9" fmla="*/ 115 h 1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05" h="1204">
                  <a:moveTo>
                    <a:pt x="23" y="115"/>
                  </a:moveTo>
                  <a:lnTo>
                    <a:pt x="805" y="0"/>
                  </a:lnTo>
                  <a:lnTo>
                    <a:pt x="805" y="1176"/>
                  </a:lnTo>
                  <a:lnTo>
                    <a:pt x="0" y="1204"/>
                  </a:lnTo>
                  <a:lnTo>
                    <a:pt x="23" y="11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663" name="Freeform 611"/>
            <p:cNvSpPr>
              <a:spLocks/>
            </p:cNvSpPr>
            <p:nvPr/>
          </p:nvSpPr>
          <p:spPr bwMode="auto">
            <a:xfrm>
              <a:off x="7597663" y="4975787"/>
              <a:ext cx="204350" cy="288526"/>
            </a:xfrm>
            <a:custGeom>
              <a:avLst/>
              <a:gdLst>
                <a:gd name="T0" fmla="*/ 23 w 805"/>
                <a:gd name="T1" fmla="*/ 115 h 1204"/>
                <a:gd name="T2" fmla="*/ 805 w 805"/>
                <a:gd name="T3" fmla="*/ 0 h 1204"/>
                <a:gd name="T4" fmla="*/ 805 w 805"/>
                <a:gd name="T5" fmla="*/ 1176 h 1204"/>
                <a:gd name="T6" fmla="*/ 0 w 805"/>
                <a:gd name="T7" fmla="*/ 1204 h 1204"/>
                <a:gd name="T8" fmla="*/ 23 w 805"/>
                <a:gd name="T9" fmla="*/ 115 h 1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05" h="1204">
                  <a:moveTo>
                    <a:pt x="23" y="115"/>
                  </a:moveTo>
                  <a:lnTo>
                    <a:pt x="805" y="0"/>
                  </a:lnTo>
                  <a:lnTo>
                    <a:pt x="805" y="1176"/>
                  </a:lnTo>
                  <a:lnTo>
                    <a:pt x="0" y="1204"/>
                  </a:lnTo>
                  <a:lnTo>
                    <a:pt x="23" y="11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664" name="Freeform 612"/>
            <p:cNvSpPr>
              <a:spLocks/>
            </p:cNvSpPr>
            <p:nvPr/>
          </p:nvSpPr>
          <p:spPr bwMode="auto">
            <a:xfrm>
              <a:off x="7609086" y="5518120"/>
              <a:ext cx="204350" cy="288526"/>
            </a:xfrm>
            <a:custGeom>
              <a:avLst/>
              <a:gdLst>
                <a:gd name="T0" fmla="*/ 23 w 804"/>
                <a:gd name="T1" fmla="*/ 115 h 1203"/>
                <a:gd name="T2" fmla="*/ 804 w 804"/>
                <a:gd name="T3" fmla="*/ 0 h 1203"/>
                <a:gd name="T4" fmla="*/ 804 w 804"/>
                <a:gd name="T5" fmla="*/ 1175 h 1203"/>
                <a:gd name="T6" fmla="*/ 0 w 804"/>
                <a:gd name="T7" fmla="*/ 1203 h 1203"/>
                <a:gd name="T8" fmla="*/ 23 w 804"/>
                <a:gd name="T9" fmla="*/ 115 h 1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04" h="1203">
                  <a:moveTo>
                    <a:pt x="23" y="115"/>
                  </a:moveTo>
                  <a:lnTo>
                    <a:pt x="804" y="0"/>
                  </a:lnTo>
                  <a:lnTo>
                    <a:pt x="804" y="1175"/>
                  </a:lnTo>
                  <a:lnTo>
                    <a:pt x="0" y="1203"/>
                  </a:lnTo>
                  <a:lnTo>
                    <a:pt x="23" y="11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665" name="Freeform 613"/>
            <p:cNvSpPr>
              <a:spLocks/>
            </p:cNvSpPr>
            <p:nvPr/>
          </p:nvSpPr>
          <p:spPr bwMode="auto">
            <a:xfrm>
              <a:off x="8069827" y="3905493"/>
              <a:ext cx="204350" cy="288526"/>
            </a:xfrm>
            <a:custGeom>
              <a:avLst/>
              <a:gdLst>
                <a:gd name="T0" fmla="*/ 782 w 804"/>
                <a:gd name="T1" fmla="*/ 114 h 1204"/>
                <a:gd name="T2" fmla="*/ 0 w 804"/>
                <a:gd name="T3" fmla="*/ 0 h 1204"/>
                <a:gd name="T4" fmla="*/ 0 w 804"/>
                <a:gd name="T5" fmla="*/ 1175 h 1204"/>
                <a:gd name="T6" fmla="*/ 804 w 804"/>
                <a:gd name="T7" fmla="*/ 1204 h 1204"/>
                <a:gd name="T8" fmla="*/ 782 w 804"/>
                <a:gd name="T9" fmla="*/ 114 h 1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04" h="1204">
                  <a:moveTo>
                    <a:pt x="782" y="114"/>
                  </a:moveTo>
                  <a:lnTo>
                    <a:pt x="0" y="0"/>
                  </a:lnTo>
                  <a:lnTo>
                    <a:pt x="0" y="1175"/>
                  </a:lnTo>
                  <a:lnTo>
                    <a:pt x="804" y="1204"/>
                  </a:lnTo>
                  <a:lnTo>
                    <a:pt x="782" y="11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666" name="Freeform 614"/>
            <p:cNvSpPr>
              <a:spLocks/>
            </p:cNvSpPr>
            <p:nvPr/>
          </p:nvSpPr>
          <p:spPr bwMode="auto">
            <a:xfrm>
              <a:off x="8076173" y="4426272"/>
              <a:ext cx="204350" cy="308877"/>
            </a:xfrm>
            <a:custGeom>
              <a:avLst/>
              <a:gdLst>
                <a:gd name="T0" fmla="*/ 781 w 805"/>
                <a:gd name="T1" fmla="*/ 115 h 1290"/>
                <a:gd name="T2" fmla="*/ 0 w 805"/>
                <a:gd name="T3" fmla="*/ 0 h 1290"/>
                <a:gd name="T4" fmla="*/ 0 w 805"/>
                <a:gd name="T5" fmla="*/ 1175 h 1290"/>
                <a:gd name="T6" fmla="*/ 805 w 805"/>
                <a:gd name="T7" fmla="*/ 1290 h 1290"/>
                <a:gd name="T8" fmla="*/ 781 w 805"/>
                <a:gd name="T9" fmla="*/ 115 h 1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05" h="1290">
                  <a:moveTo>
                    <a:pt x="781" y="115"/>
                  </a:moveTo>
                  <a:lnTo>
                    <a:pt x="0" y="0"/>
                  </a:lnTo>
                  <a:lnTo>
                    <a:pt x="0" y="1175"/>
                  </a:lnTo>
                  <a:lnTo>
                    <a:pt x="805" y="1290"/>
                  </a:lnTo>
                  <a:lnTo>
                    <a:pt x="781" y="11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667" name="Freeform 615"/>
            <p:cNvSpPr>
              <a:spLocks/>
            </p:cNvSpPr>
            <p:nvPr/>
          </p:nvSpPr>
          <p:spPr bwMode="auto">
            <a:xfrm>
              <a:off x="8076173" y="4982969"/>
              <a:ext cx="204350" cy="287327"/>
            </a:xfrm>
            <a:custGeom>
              <a:avLst/>
              <a:gdLst>
                <a:gd name="T0" fmla="*/ 781 w 805"/>
                <a:gd name="T1" fmla="*/ 116 h 1204"/>
                <a:gd name="T2" fmla="*/ 0 w 805"/>
                <a:gd name="T3" fmla="*/ 0 h 1204"/>
                <a:gd name="T4" fmla="*/ 0 w 805"/>
                <a:gd name="T5" fmla="*/ 1176 h 1204"/>
                <a:gd name="T6" fmla="*/ 805 w 805"/>
                <a:gd name="T7" fmla="*/ 1204 h 1204"/>
                <a:gd name="T8" fmla="*/ 781 w 805"/>
                <a:gd name="T9" fmla="*/ 116 h 1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05" h="1204">
                  <a:moveTo>
                    <a:pt x="781" y="116"/>
                  </a:moveTo>
                  <a:lnTo>
                    <a:pt x="0" y="0"/>
                  </a:lnTo>
                  <a:lnTo>
                    <a:pt x="0" y="1176"/>
                  </a:lnTo>
                  <a:lnTo>
                    <a:pt x="805" y="1204"/>
                  </a:lnTo>
                  <a:lnTo>
                    <a:pt x="781" y="11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668" name="Freeform 616"/>
            <p:cNvSpPr>
              <a:spLocks/>
            </p:cNvSpPr>
            <p:nvPr/>
          </p:nvSpPr>
          <p:spPr bwMode="auto">
            <a:xfrm>
              <a:off x="8064750" y="5545653"/>
              <a:ext cx="209427" cy="260989"/>
            </a:xfrm>
            <a:custGeom>
              <a:avLst/>
              <a:gdLst>
                <a:gd name="T0" fmla="*/ 804 w 826"/>
                <a:gd name="T1" fmla="*/ 86 h 1088"/>
                <a:gd name="T2" fmla="*/ 0 w 826"/>
                <a:gd name="T3" fmla="*/ 0 h 1088"/>
                <a:gd name="T4" fmla="*/ 0 w 826"/>
                <a:gd name="T5" fmla="*/ 1088 h 1088"/>
                <a:gd name="T6" fmla="*/ 826 w 826"/>
                <a:gd name="T7" fmla="*/ 1088 h 1088"/>
                <a:gd name="T8" fmla="*/ 804 w 826"/>
                <a:gd name="T9" fmla="*/ 86 h 10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6" h="1088">
                  <a:moveTo>
                    <a:pt x="804" y="86"/>
                  </a:moveTo>
                  <a:lnTo>
                    <a:pt x="0" y="0"/>
                  </a:lnTo>
                  <a:lnTo>
                    <a:pt x="0" y="1088"/>
                  </a:lnTo>
                  <a:lnTo>
                    <a:pt x="826" y="1088"/>
                  </a:lnTo>
                  <a:lnTo>
                    <a:pt x="804" y="8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669" name="Freeform 617"/>
            <p:cNvSpPr>
              <a:spLocks/>
            </p:cNvSpPr>
            <p:nvPr/>
          </p:nvSpPr>
          <p:spPr bwMode="auto">
            <a:xfrm>
              <a:off x="8489950" y="3966550"/>
              <a:ext cx="204350" cy="288526"/>
            </a:xfrm>
            <a:custGeom>
              <a:avLst/>
              <a:gdLst>
                <a:gd name="T0" fmla="*/ 780 w 803"/>
                <a:gd name="T1" fmla="*/ 115 h 1204"/>
                <a:gd name="T2" fmla="*/ 0 w 803"/>
                <a:gd name="T3" fmla="*/ 0 h 1204"/>
                <a:gd name="T4" fmla="*/ 0 w 803"/>
                <a:gd name="T5" fmla="*/ 1089 h 1204"/>
                <a:gd name="T6" fmla="*/ 803 w 803"/>
                <a:gd name="T7" fmla="*/ 1204 h 1204"/>
                <a:gd name="T8" fmla="*/ 780 w 803"/>
                <a:gd name="T9" fmla="*/ 115 h 1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03" h="1204">
                  <a:moveTo>
                    <a:pt x="780" y="115"/>
                  </a:moveTo>
                  <a:lnTo>
                    <a:pt x="0" y="0"/>
                  </a:lnTo>
                  <a:lnTo>
                    <a:pt x="0" y="1089"/>
                  </a:lnTo>
                  <a:lnTo>
                    <a:pt x="803" y="1204"/>
                  </a:lnTo>
                  <a:lnTo>
                    <a:pt x="780" y="11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670" name="Freeform 618"/>
            <p:cNvSpPr>
              <a:spLocks/>
            </p:cNvSpPr>
            <p:nvPr/>
          </p:nvSpPr>
          <p:spPr bwMode="auto">
            <a:xfrm>
              <a:off x="8496296" y="4488528"/>
              <a:ext cx="204350" cy="308877"/>
            </a:xfrm>
            <a:custGeom>
              <a:avLst/>
              <a:gdLst>
                <a:gd name="T0" fmla="*/ 781 w 804"/>
                <a:gd name="T1" fmla="*/ 114 h 1290"/>
                <a:gd name="T2" fmla="*/ 0 w 804"/>
                <a:gd name="T3" fmla="*/ 0 h 1290"/>
                <a:gd name="T4" fmla="*/ 0 w 804"/>
                <a:gd name="T5" fmla="*/ 1176 h 1290"/>
                <a:gd name="T6" fmla="*/ 804 w 804"/>
                <a:gd name="T7" fmla="*/ 1290 h 1290"/>
                <a:gd name="T8" fmla="*/ 781 w 804"/>
                <a:gd name="T9" fmla="*/ 114 h 1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04" h="1290">
                  <a:moveTo>
                    <a:pt x="781" y="114"/>
                  </a:moveTo>
                  <a:lnTo>
                    <a:pt x="0" y="0"/>
                  </a:lnTo>
                  <a:lnTo>
                    <a:pt x="0" y="1176"/>
                  </a:lnTo>
                  <a:lnTo>
                    <a:pt x="804" y="1290"/>
                  </a:lnTo>
                  <a:lnTo>
                    <a:pt x="781" y="11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671" name="Freeform 619"/>
            <p:cNvSpPr>
              <a:spLocks/>
            </p:cNvSpPr>
            <p:nvPr/>
          </p:nvSpPr>
          <p:spPr bwMode="auto">
            <a:xfrm>
              <a:off x="8496296" y="5044030"/>
              <a:ext cx="204350" cy="288526"/>
            </a:xfrm>
            <a:custGeom>
              <a:avLst/>
              <a:gdLst>
                <a:gd name="T0" fmla="*/ 781 w 804"/>
                <a:gd name="T1" fmla="*/ 114 h 1204"/>
                <a:gd name="T2" fmla="*/ 0 w 804"/>
                <a:gd name="T3" fmla="*/ 0 h 1204"/>
                <a:gd name="T4" fmla="*/ 0 w 804"/>
                <a:gd name="T5" fmla="*/ 1176 h 1204"/>
                <a:gd name="T6" fmla="*/ 804 w 804"/>
                <a:gd name="T7" fmla="*/ 1204 h 1204"/>
                <a:gd name="T8" fmla="*/ 781 w 804"/>
                <a:gd name="T9" fmla="*/ 114 h 1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04" h="1204">
                  <a:moveTo>
                    <a:pt x="781" y="114"/>
                  </a:moveTo>
                  <a:lnTo>
                    <a:pt x="0" y="0"/>
                  </a:lnTo>
                  <a:lnTo>
                    <a:pt x="0" y="1176"/>
                  </a:lnTo>
                  <a:lnTo>
                    <a:pt x="804" y="1204"/>
                  </a:lnTo>
                  <a:lnTo>
                    <a:pt x="781" y="11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672" name="Freeform 620"/>
            <p:cNvSpPr>
              <a:spLocks/>
            </p:cNvSpPr>
            <p:nvPr/>
          </p:nvSpPr>
          <p:spPr bwMode="auto">
            <a:xfrm>
              <a:off x="8484873" y="5606713"/>
              <a:ext cx="209427" cy="260989"/>
            </a:xfrm>
            <a:custGeom>
              <a:avLst/>
              <a:gdLst>
                <a:gd name="T0" fmla="*/ 804 w 827"/>
                <a:gd name="T1" fmla="*/ 86 h 1090"/>
                <a:gd name="T2" fmla="*/ 0 w 827"/>
                <a:gd name="T3" fmla="*/ 0 h 1090"/>
                <a:gd name="T4" fmla="*/ 0 w 827"/>
                <a:gd name="T5" fmla="*/ 1090 h 1090"/>
                <a:gd name="T6" fmla="*/ 827 w 827"/>
                <a:gd name="T7" fmla="*/ 1090 h 1090"/>
                <a:gd name="T8" fmla="*/ 804 w 827"/>
                <a:gd name="T9" fmla="*/ 86 h 10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7" h="1090">
                  <a:moveTo>
                    <a:pt x="804" y="86"/>
                  </a:moveTo>
                  <a:lnTo>
                    <a:pt x="0" y="0"/>
                  </a:lnTo>
                  <a:lnTo>
                    <a:pt x="0" y="1090"/>
                  </a:lnTo>
                  <a:lnTo>
                    <a:pt x="827" y="1090"/>
                  </a:lnTo>
                  <a:lnTo>
                    <a:pt x="804" y="8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endParaRPr>
            </a:p>
          </p:txBody>
        </p:sp>
      </p:grpSp>
      <p:graphicFrame>
        <p:nvGraphicFramePr>
          <p:cNvPr id="677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82306740"/>
              </p:ext>
            </p:extLst>
          </p:nvPr>
        </p:nvGraphicFramePr>
        <p:xfrm>
          <a:off x="252099" y="4593134"/>
          <a:ext cx="4128242" cy="21482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678" name="Line 6"/>
          <p:cNvSpPr>
            <a:spLocks noChangeShapeType="1"/>
          </p:cNvSpPr>
          <p:nvPr/>
        </p:nvSpPr>
        <p:spPr bwMode="gray">
          <a:xfrm>
            <a:off x="179512" y="4399946"/>
            <a:ext cx="4157163" cy="0"/>
          </a:xfrm>
          <a:prstGeom prst="line">
            <a:avLst/>
          </a:prstGeom>
          <a:noFill/>
          <a:ln w="12700">
            <a:solidFill>
              <a:srgbClr val="DCDCDC"/>
            </a:solidFill>
            <a:round/>
            <a:headEnd/>
            <a:tailEnd/>
          </a:ln>
          <a:extLst/>
        </p:spPr>
        <p:txBody>
          <a:bodyPr wrap="none" lIns="90000" tIns="46800" rIns="90000" bIns="46800" anchor="ctr">
            <a:spAutoFit/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</a:pPr>
            <a:endParaRPr lang="pt-BR" sz="1000" b="1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679" name="Rectangle 7"/>
          <p:cNvSpPr>
            <a:spLocks noChangeArrowheads="1"/>
          </p:cNvSpPr>
          <p:nvPr/>
        </p:nvSpPr>
        <p:spPr bwMode="gray">
          <a:xfrm>
            <a:off x="179512" y="4106100"/>
            <a:ext cx="4157163" cy="246221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/>
          <a:p>
            <a:pPr defTabSz="1073150"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Font typeface="Wingdings" pitchFamily="2" charset="2"/>
              <a:buNone/>
            </a:pPr>
            <a:r>
              <a:rPr lang="pt-BR" sz="1600" b="1" dirty="0" smtClean="0">
                <a:solidFill>
                  <a:srgbClr val="D30000"/>
                </a:solidFill>
                <a:cs typeface="Arial" charset="0"/>
              </a:rPr>
              <a:t>Liderança em MCMV Faixa 2 - 6 </a:t>
            </a:r>
            <a:r>
              <a:rPr lang="pt-BR" sz="1600" b="1" dirty="0" err="1" smtClean="0">
                <a:solidFill>
                  <a:srgbClr val="D30000"/>
                </a:solidFill>
                <a:cs typeface="Arial" charset="0"/>
              </a:rPr>
              <a:t>RM’s</a:t>
            </a:r>
            <a:endParaRPr lang="pt-BR" sz="1600" b="1" dirty="0">
              <a:solidFill>
                <a:srgbClr val="D30000"/>
              </a:solidFill>
              <a:cs typeface="Arial" charset="0"/>
            </a:endParaRPr>
          </a:p>
        </p:txBody>
      </p:sp>
      <p:pic>
        <p:nvPicPr>
          <p:cNvPr id="681" name="Picture 8" descr="Resultado de imagem para MRV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13" t="29522" r="11494" b="28430"/>
          <a:stretch/>
        </p:blipFill>
        <p:spPr bwMode="auto">
          <a:xfrm>
            <a:off x="1274356" y="4520562"/>
            <a:ext cx="695585" cy="275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2" name="Picture 2" descr="Resultado de imagem para cury logo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36" r="3961" b="22115"/>
          <a:stretch/>
        </p:blipFill>
        <p:spPr bwMode="auto">
          <a:xfrm>
            <a:off x="2231617" y="4520562"/>
            <a:ext cx="654152" cy="193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3" name="Picture 10" descr="Resultado de imagem para DIRECIONAL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89" b="13068"/>
          <a:stretch/>
        </p:blipFill>
        <p:spPr bwMode="auto">
          <a:xfrm>
            <a:off x="3226130" y="4781882"/>
            <a:ext cx="819071" cy="205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4" name="Freeform 402"/>
          <p:cNvSpPr>
            <a:spLocks noEditPoints="1"/>
          </p:cNvSpPr>
          <p:nvPr/>
        </p:nvSpPr>
        <p:spPr bwMode="auto">
          <a:xfrm>
            <a:off x="3226130" y="5613521"/>
            <a:ext cx="697798" cy="429440"/>
          </a:xfrm>
          <a:custGeom>
            <a:avLst/>
            <a:gdLst>
              <a:gd name="T0" fmla="*/ 2147483647 w 851"/>
              <a:gd name="T1" fmla="*/ 2147483647 h 432"/>
              <a:gd name="T2" fmla="*/ 2147483647 w 851"/>
              <a:gd name="T3" fmla="*/ 2147483647 h 432"/>
              <a:gd name="T4" fmla="*/ 2147483647 w 851"/>
              <a:gd name="T5" fmla="*/ 2147483647 h 432"/>
              <a:gd name="T6" fmla="*/ 2147483647 w 851"/>
              <a:gd name="T7" fmla="*/ 2147483647 h 432"/>
              <a:gd name="T8" fmla="*/ 2147483647 w 851"/>
              <a:gd name="T9" fmla="*/ 2147483647 h 432"/>
              <a:gd name="T10" fmla="*/ 2147483647 w 851"/>
              <a:gd name="T11" fmla="*/ 2147483647 h 432"/>
              <a:gd name="T12" fmla="*/ 2147483647 w 851"/>
              <a:gd name="T13" fmla="*/ 2147483647 h 432"/>
              <a:gd name="T14" fmla="*/ 2147483647 w 851"/>
              <a:gd name="T15" fmla="*/ 2147483647 h 432"/>
              <a:gd name="T16" fmla="*/ 2147483647 w 851"/>
              <a:gd name="T17" fmla="*/ 2147483647 h 432"/>
              <a:gd name="T18" fmla="*/ 2147483647 w 851"/>
              <a:gd name="T19" fmla="*/ 2147483647 h 432"/>
              <a:gd name="T20" fmla="*/ 2147483647 w 851"/>
              <a:gd name="T21" fmla="*/ 2147483647 h 432"/>
              <a:gd name="T22" fmla="*/ 2147483647 w 851"/>
              <a:gd name="T23" fmla="*/ 2147483647 h 432"/>
              <a:gd name="T24" fmla="*/ 2147483647 w 851"/>
              <a:gd name="T25" fmla="*/ 2147483647 h 432"/>
              <a:gd name="T26" fmla="*/ 2147483647 w 851"/>
              <a:gd name="T27" fmla="*/ 2147483647 h 432"/>
              <a:gd name="T28" fmla="*/ 2147483647 w 851"/>
              <a:gd name="T29" fmla="*/ 2147483647 h 432"/>
              <a:gd name="T30" fmla="*/ 2147483647 w 851"/>
              <a:gd name="T31" fmla="*/ 2147483647 h 432"/>
              <a:gd name="T32" fmla="*/ 2147483647 w 851"/>
              <a:gd name="T33" fmla="*/ 2147483647 h 432"/>
              <a:gd name="T34" fmla="*/ 2147483647 w 851"/>
              <a:gd name="T35" fmla="*/ 2147483647 h 432"/>
              <a:gd name="T36" fmla="*/ 2147483647 w 851"/>
              <a:gd name="T37" fmla="*/ 2147483647 h 432"/>
              <a:gd name="T38" fmla="*/ 2147483647 w 851"/>
              <a:gd name="T39" fmla="*/ 2147483647 h 432"/>
              <a:gd name="T40" fmla="*/ 2147483647 w 851"/>
              <a:gd name="T41" fmla="*/ 2147483647 h 432"/>
              <a:gd name="T42" fmla="*/ 2147483647 w 851"/>
              <a:gd name="T43" fmla="*/ 2147483647 h 432"/>
              <a:gd name="T44" fmla="*/ 2147483647 w 851"/>
              <a:gd name="T45" fmla="*/ 2147483647 h 432"/>
              <a:gd name="T46" fmla="*/ 2147483647 w 851"/>
              <a:gd name="T47" fmla="*/ 2147483647 h 432"/>
              <a:gd name="T48" fmla="*/ 2147483647 w 851"/>
              <a:gd name="T49" fmla="*/ 2147483647 h 432"/>
              <a:gd name="T50" fmla="*/ 2147483647 w 851"/>
              <a:gd name="T51" fmla="*/ 2147483647 h 432"/>
              <a:gd name="T52" fmla="*/ 2147483647 w 851"/>
              <a:gd name="T53" fmla="*/ 2147483647 h 432"/>
              <a:gd name="T54" fmla="*/ 2147483647 w 851"/>
              <a:gd name="T55" fmla="*/ 2147483647 h 432"/>
              <a:gd name="T56" fmla="*/ 2147483647 w 851"/>
              <a:gd name="T57" fmla="*/ 2147483647 h 432"/>
              <a:gd name="T58" fmla="*/ 2147483647 w 851"/>
              <a:gd name="T59" fmla="*/ 2147483647 h 432"/>
              <a:gd name="T60" fmla="*/ 2147483647 w 851"/>
              <a:gd name="T61" fmla="*/ 2147483647 h 432"/>
              <a:gd name="T62" fmla="*/ 2147483647 w 851"/>
              <a:gd name="T63" fmla="*/ 2147483647 h 432"/>
              <a:gd name="T64" fmla="*/ 2147483647 w 851"/>
              <a:gd name="T65" fmla="*/ 2147483647 h 432"/>
              <a:gd name="T66" fmla="*/ 2147483647 w 851"/>
              <a:gd name="T67" fmla="*/ 2147483647 h 432"/>
              <a:gd name="T68" fmla="*/ 2147483647 w 851"/>
              <a:gd name="T69" fmla="*/ 2147483647 h 432"/>
              <a:gd name="T70" fmla="*/ 2147483647 w 851"/>
              <a:gd name="T71" fmla="*/ 2147483647 h 432"/>
              <a:gd name="T72" fmla="*/ 2147483647 w 851"/>
              <a:gd name="T73" fmla="*/ 2147483647 h 432"/>
              <a:gd name="T74" fmla="*/ 2147483647 w 851"/>
              <a:gd name="T75" fmla="*/ 2147483647 h 432"/>
              <a:gd name="T76" fmla="*/ 2147483647 w 851"/>
              <a:gd name="T77" fmla="*/ 2147483647 h 432"/>
              <a:gd name="T78" fmla="*/ 2147483647 w 851"/>
              <a:gd name="T79" fmla="*/ 2147483647 h 432"/>
              <a:gd name="T80" fmla="*/ 2147483647 w 851"/>
              <a:gd name="T81" fmla="*/ 2147483647 h 432"/>
              <a:gd name="T82" fmla="*/ 2147483647 w 851"/>
              <a:gd name="T83" fmla="*/ 2147483647 h 432"/>
              <a:gd name="T84" fmla="*/ 2147483647 w 851"/>
              <a:gd name="T85" fmla="*/ 2147483647 h 432"/>
              <a:gd name="T86" fmla="*/ 2147483647 w 851"/>
              <a:gd name="T87" fmla="*/ 2147483647 h 432"/>
              <a:gd name="T88" fmla="*/ 2147483647 w 851"/>
              <a:gd name="T89" fmla="*/ 2147483647 h 432"/>
              <a:gd name="T90" fmla="*/ 2147483647 w 851"/>
              <a:gd name="T91" fmla="*/ 2147483647 h 432"/>
              <a:gd name="T92" fmla="*/ 2147483647 w 851"/>
              <a:gd name="T93" fmla="*/ 2147483647 h 432"/>
              <a:gd name="T94" fmla="*/ 2147483647 w 851"/>
              <a:gd name="T95" fmla="*/ 2147483647 h 432"/>
              <a:gd name="T96" fmla="*/ 2147483647 w 851"/>
              <a:gd name="T97" fmla="*/ 2147483647 h 432"/>
              <a:gd name="T98" fmla="*/ 2147483647 w 851"/>
              <a:gd name="T99" fmla="*/ 2147483647 h 432"/>
              <a:gd name="T100" fmla="*/ 2147483647 w 851"/>
              <a:gd name="T101" fmla="*/ 2147483647 h 432"/>
              <a:gd name="T102" fmla="*/ 2147483647 w 851"/>
              <a:gd name="T103" fmla="*/ 2147483647 h 432"/>
              <a:gd name="T104" fmla="*/ 2147483647 w 851"/>
              <a:gd name="T105" fmla="*/ 2147483647 h 432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851" h="432">
                <a:moveTo>
                  <a:pt x="729" y="87"/>
                </a:moveTo>
                <a:cubicBezTo>
                  <a:pt x="719" y="81"/>
                  <a:pt x="709" y="77"/>
                  <a:pt x="700" y="73"/>
                </a:cubicBezTo>
                <a:cubicBezTo>
                  <a:pt x="698" y="73"/>
                  <a:pt x="697" y="72"/>
                  <a:pt x="695" y="71"/>
                </a:cubicBezTo>
                <a:cubicBezTo>
                  <a:pt x="696" y="72"/>
                  <a:pt x="694" y="71"/>
                  <a:pt x="690" y="69"/>
                </a:cubicBezTo>
                <a:cubicBezTo>
                  <a:pt x="614" y="40"/>
                  <a:pt x="526" y="26"/>
                  <a:pt x="440" y="26"/>
                </a:cubicBezTo>
                <a:cubicBezTo>
                  <a:pt x="439" y="26"/>
                  <a:pt x="438" y="26"/>
                  <a:pt x="436" y="26"/>
                </a:cubicBezTo>
                <a:cubicBezTo>
                  <a:pt x="430" y="26"/>
                  <a:pt x="418" y="27"/>
                  <a:pt x="406" y="27"/>
                </a:cubicBezTo>
                <a:cubicBezTo>
                  <a:pt x="396" y="27"/>
                  <a:pt x="396" y="27"/>
                  <a:pt x="396" y="27"/>
                </a:cubicBezTo>
                <a:cubicBezTo>
                  <a:pt x="358" y="28"/>
                  <a:pt x="321" y="32"/>
                  <a:pt x="283" y="38"/>
                </a:cubicBezTo>
                <a:cubicBezTo>
                  <a:pt x="258" y="44"/>
                  <a:pt x="258" y="44"/>
                  <a:pt x="258" y="44"/>
                </a:cubicBezTo>
                <a:cubicBezTo>
                  <a:pt x="226" y="52"/>
                  <a:pt x="195" y="62"/>
                  <a:pt x="165" y="75"/>
                </a:cubicBezTo>
                <a:cubicBezTo>
                  <a:pt x="167" y="74"/>
                  <a:pt x="168" y="74"/>
                  <a:pt x="168" y="74"/>
                </a:cubicBezTo>
                <a:cubicBezTo>
                  <a:pt x="168" y="74"/>
                  <a:pt x="161" y="78"/>
                  <a:pt x="153" y="81"/>
                </a:cubicBezTo>
                <a:cubicBezTo>
                  <a:pt x="149" y="83"/>
                  <a:pt x="145" y="85"/>
                  <a:pt x="141" y="87"/>
                </a:cubicBezTo>
                <a:cubicBezTo>
                  <a:pt x="152" y="81"/>
                  <a:pt x="164" y="76"/>
                  <a:pt x="176" y="72"/>
                </a:cubicBezTo>
                <a:cubicBezTo>
                  <a:pt x="181" y="70"/>
                  <a:pt x="181" y="70"/>
                  <a:pt x="181" y="70"/>
                </a:cubicBezTo>
                <a:cubicBezTo>
                  <a:pt x="194" y="65"/>
                  <a:pt x="208" y="61"/>
                  <a:pt x="222" y="57"/>
                </a:cubicBezTo>
                <a:cubicBezTo>
                  <a:pt x="283" y="39"/>
                  <a:pt x="345" y="31"/>
                  <a:pt x="406" y="28"/>
                </a:cubicBezTo>
                <a:cubicBezTo>
                  <a:pt x="467" y="26"/>
                  <a:pt x="527" y="30"/>
                  <a:pt x="586" y="41"/>
                </a:cubicBezTo>
                <a:cubicBezTo>
                  <a:pt x="588" y="42"/>
                  <a:pt x="591" y="42"/>
                  <a:pt x="593" y="43"/>
                </a:cubicBezTo>
                <a:cubicBezTo>
                  <a:pt x="594" y="43"/>
                  <a:pt x="594" y="43"/>
                  <a:pt x="591" y="43"/>
                </a:cubicBezTo>
                <a:cubicBezTo>
                  <a:pt x="554" y="36"/>
                  <a:pt x="519" y="33"/>
                  <a:pt x="483" y="31"/>
                </a:cubicBezTo>
                <a:cubicBezTo>
                  <a:pt x="447" y="30"/>
                  <a:pt x="409" y="31"/>
                  <a:pt x="367" y="34"/>
                </a:cubicBezTo>
                <a:cubicBezTo>
                  <a:pt x="317" y="39"/>
                  <a:pt x="267" y="48"/>
                  <a:pt x="219" y="63"/>
                </a:cubicBezTo>
                <a:cubicBezTo>
                  <a:pt x="196" y="70"/>
                  <a:pt x="172" y="79"/>
                  <a:pt x="150" y="90"/>
                </a:cubicBezTo>
                <a:cubicBezTo>
                  <a:pt x="128" y="101"/>
                  <a:pt x="107" y="113"/>
                  <a:pt x="88" y="129"/>
                </a:cubicBezTo>
                <a:cubicBezTo>
                  <a:pt x="69" y="145"/>
                  <a:pt x="53" y="163"/>
                  <a:pt x="45" y="184"/>
                </a:cubicBezTo>
                <a:cubicBezTo>
                  <a:pt x="37" y="204"/>
                  <a:pt x="37" y="225"/>
                  <a:pt x="46" y="245"/>
                </a:cubicBezTo>
                <a:cubicBezTo>
                  <a:pt x="55" y="265"/>
                  <a:pt x="71" y="283"/>
                  <a:pt x="90" y="298"/>
                </a:cubicBezTo>
                <a:cubicBezTo>
                  <a:pt x="109" y="313"/>
                  <a:pt x="132" y="326"/>
                  <a:pt x="156" y="337"/>
                </a:cubicBezTo>
                <a:cubicBezTo>
                  <a:pt x="189" y="351"/>
                  <a:pt x="224" y="362"/>
                  <a:pt x="259" y="370"/>
                </a:cubicBezTo>
                <a:cubicBezTo>
                  <a:pt x="294" y="377"/>
                  <a:pt x="330" y="382"/>
                  <a:pt x="365" y="385"/>
                </a:cubicBezTo>
                <a:cubicBezTo>
                  <a:pt x="436" y="390"/>
                  <a:pt x="508" y="386"/>
                  <a:pt x="579" y="372"/>
                </a:cubicBezTo>
                <a:cubicBezTo>
                  <a:pt x="605" y="367"/>
                  <a:pt x="630" y="360"/>
                  <a:pt x="649" y="355"/>
                </a:cubicBezTo>
                <a:cubicBezTo>
                  <a:pt x="668" y="349"/>
                  <a:pt x="681" y="345"/>
                  <a:pt x="685" y="345"/>
                </a:cubicBezTo>
                <a:cubicBezTo>
                  <a:pt x="689" y="344"/>
                  <a:pt x="679" y="351"/>
                  <a:pt x="658" y="359"/>
                </a:cubicBezTo>
                <a:cubicBezTo>
                  <a:pt x="662" y="358"/>
                  <a:pt x="666" y="356"/>
                  <a:pt x="670" y="355"/>
                </a:cubicBezTo>
                <a:cubicBezTo>
                  <a:pt x="677" y="352"/>
                  <a:pt x="683" y="350"/>
                  <a:pt x="690" y="347"/>
                </a:cubicBezTo>
                <a:cubicBezTo>
                  <a:pt x="708" y="340"/>
                  <a:pt x="723" y="333"/>
                  <a:pt x="733" y="328"/>
                </a:cubicBezTo>
                <a:cubicBezTo>
                  <a:pt x="737" y="326"/>
                  <a:pt x="741" y="324"/>
                  <a:pt x="746" y="321"/>
                </a:cubicBezTo>
                <a:cubicBezTo>
                  <a:pt x="754" y="317"/>
                  <a:pt x="765" y="311"/>
                  <a:pt x="775" y="304"/>
                </a:cubicBezTo>
                <a:cubicBezTo>
                  <a:pt x="785" y="297"/>
                  <a:pt x="794" y="289"/>
                  <a:pt x="799" y="283"/>
                </a:cubicBezTo>
                <a:cubicBezTo>
                  <a:pt x="798" y="287"/>
                  <a:pt x="798" y="287"/>
                  <a:pt x="798" y="287"/>
                </a:cubicBezTo>
                <a:cubicBezTo>
                  <a:pt x="800" y="284"/>
                  <a:pt x="800" y="284"/>
                  <a:pt x="800" y="284"/>
                </a:cubicBezTo>
                <a:cubicBezTo>
                  <a:pt x="809" y="275"/>
                  <a:pt x="814" y="268"/>
                  <a:pt x="816" y="266"/>
                </a:cubicBezTo>
                <a:cubicBezTo>
                  <a:pt x="816" y="268"/>
                  <a:pt x="816" y="268"/>
                  <a:pt x="816" y="268"/>
                </a:cubicBezTo>
                <a:cubicBezTo>
                  <a:pt x="816" y="270"/>
                  <a:pt x="813" y="276"/>
                  <a:pt x="808" y="285"/>
                </a:cubicBezTo>
                <a:cubicBezTo>
                  <a:pt x="808" y="285"/>
                  <a:pt x="808" y="286"/>
                  <a:pt x="806" y="289"/>
                </a:cubicBezTo>
                <a:cubicBezTo>
                  <a:pt x="813" y="282"/>
                  <a:pt x="816" y="280"/>
                  <a:pt x="813" y="286"/>
                </a:cubicBezTo>
                <a:cubicBezTo>
                  <a:pt x="816" y="282"/>
                  <a:pt x="816" y="283"/>
                  <a:pt x="812" y="288"/>
                </a:cubicBezTo>
                <a:cubicBezTo>
                  <a:pt x="811" y="290"/>
                  <a:pt x="809" y="292"/>
                  <a:pt x="807" y="294"/>
                </a:cubicBezTo>
                <a:cubicBezTo>
                  <a:pt x="807" y="294"/>
                  <a:pt x="807" y="294"/>
                  <a:pt x="807" y="294"/>
                </a:cubicBezTo>
                <a:cubicBezTo>
                  <a:pt x="810" y="292"/>
                  <a:pt x="810" y="291"/>
                  <a:pt x="813" y="288"/>
                </a:cubicBezTo>
                <a:cubicBezTo>
                  <a:pt x="816" y="284"/>
                  <a:pt x="818" y="282"/>
                  <a:pt x="818" y="282"/>
                </a:cubicBezTo>
                <a:cubicBezTo>
                  <a:pt x="823" y="276"/>
                  <a:pt x="824" y="272"/>
                  <a:pt x="826" y="270"/>
                </a:cubicBezTo>
                <a:cubicBezTo>
                  <a:pt x="828" y="267"/>
                  <a:pt x="830" y="264"/>
                  <a:pt x="832" y="258"/>
                </a:cubicBezTo>
                <a:cubicBezTo>
                  <a:pt x="837" y="248"/>
                  <a:pt x="839" y="241"/>
                  <a:pt x="839" y="241"/>
                </a:cubicBezTo>
                <a:cubicBezTo>
                  <a:pt x="842" y="236"/>
                  <a:pt x="842" y="233"/>
                  <a:pt x="843" y="231"/>
                </a:cubicBezTo>
                <a:cubicBezTo>
                  <a:pt x="844" y="230"/>
                  <a:pt x="844" y="231"/>
                  <a:pt x="844" y="232"/>
                </a:cubicBezTo>
                <a:cubicBezTo>
                  <a:pt x="844" y="232"/>
                  <a:pt x="844" y="233"/>
                  <a:pt x="844" y="234"/>
                </a:cubicBezTo>
                <a:cubicBezTo>
                  <a:pt x="846" y="224"/>
                  <a:pt x="845" y="223"/>
                  <a:pt x="846" y="221"/>
                </a:cubicBezTo>
                <a:cubicBezTo>
                  <a:pt x="846" y="216"/>
                  <a:pt x="846" y="216"/>
                  <a:pt x="846" y="216"/>
                </a:cubicBezTo>
                <a:cubicBezTo>
                  <a:pt x="847" y="215"/>
                  <a:pt x="847" y="215"/>
                  <a:pt x="847" y="214"/>
                </a:cubicBezTo>
                <a:cubicBezTo>
                  <a:pt x="847" y="213"/>
                  <a:pt x="847" y="213"/>
                  <a:pt x="847" y="213"/>
                </a:cubicBezTo>
                <a:cubicBezTo>
                  <a:pt x="848" y="219"/>
                  <a:pt x="847" y="219"/>
                  <a:pt x="848" y="219"/>
                </a:cubicBezTo>
                <a:cubicBezTo>
                  <a:pt x="848" y="221"/>
                  <a:pt x="848" y="222"/>
                  <a:pt x="848" y="222"/>
                </a:cubicBezTo>
                <a:cubicBezTo>
                  <a:pt x="847" y="229"/>
                  <a:pt x="847" y="232"/>
                  <a:pt x="846" y="233"/>
                </a:cubicBezTo>
                <a:cubicBezTo>
                  <a:pt x="845" y="240"/>
                  <a:pt x="843" y="243"/>
                  <a:pt x="843" y="245"/>
                </a:cubicBezTo>
                <a:cubicBezTo>
                  <a:pt x="842" y="247"/>
                  <a:pt x="842" y="247"/>
                  <a:pt x="842" y="247"/>
                </a:cubicBezTo>
                <a:cubicBezTo>
                  <a:pt x="841" y="250"/>
                  <a:pt x="841" y="250"/>
                  <a:pt x="841" y="250"/>
                </a:cubicBezTo>
                <a:cubicBezTo>
                  <a:pt x="840" y="253"/>
                  <a:pt x="840" y="253"/>
                  <a:pt x="840" y="253"/>
                </a:cubicBezTo>
                <a:cubicBezTo>
                  <a:pt x="841" y="251"/>
                  <a:pt x="841" y="251"/>
                  <a:pt x="841" y="251"/>
                </a:cubicBezTo>
                <a:cubicBezTo>
                  <a:pt x="838" y="258"/>
                  <a:pt x="838" y="258"/>
                  <a:pt x="838" y="258"/>
                </a:cubicBezTo>
                <a:cubicBezTo>
                  <a:pt x="841" y="250"/>
                  <a:pt x="841" y="250"/>
                  <a:pt x="841" y="250"/>
                </a:cubicBezTo>
                <a:cubicBezTo>
                  <a:pt x="838" y="258"/>
                  <a:pt x="836" y="262"/>
                  <a:pt x="835" y="265"/>
                </a:cubicBezTo>
                <a:cubicBezTo>
                  <a:pt x="834" y="268"/>
                  <a:pt x="833" y="269"/>
                  <a:pt x="831" y="272"/>
                </a:cubicBezTo>
                <a:cubicBezTo>
                  <a:pt x="828" y="278"/>
                  <a:pt x="824" y="283"/>
                  <a:pt x="824" y="284"/>
                </a:cubicBezTo>
                <a:cubicBezTo>
                  <a:pt x="824" y="283"/>
                  <a:pt x="824" y="283"/>
                  <a:pt x="824" y="283"/>
                </a:cubicBezTo>
                <a:cubicBezTo>
                  <a:pt x="819" y="290"/>
                  <a:pt x="816" y="294"/>
                  <a:pt x="813" y="297"/>
                </a:cubicBezTo>
                <a:cubicBezTo>
                  <a:pt x="810" y="300"/>
                  <a:pt x="808" y="304"/>
                  <a:pt x="801" y="310"/>
                </a:cubicBezTo>
                <a:cubicBezTo>
                  <a:pt x="798" y="312"/>
                  <a:pt x="798" y="312"/>
                  <a:pt x="798" y="312"/>
                </a:cubicBezTo>
                <a:cubicBezTo>
                  <a:pt x="797" y="313"/>
                  <a:pt x="795" y="316"/>
                  <a:pt x="792" y="318"/>
                </a:cubicBezTo>
                <a:cubicBezTo>
                  <a:pt x="790" y="320"/>
                  <a:pt x="788" y="322"/>
                  <a:pt x="786" y="323"/>
                </a:cubicBezTo>
                <a:cubicBezTo>
                  <a:pt x="784" y="325"/>
                  <a:pt x="784" y="325"/>
                  <a:pt x="784" y="325"/>
                </a:cubicBezTo>
                <a:cubicBezTo>
                  <a:pt x="784" y="325"/>
                  <a:pt x="784" y="325"/>
                  <a:pt x="784" y="325"/>
                </a:cubicBezTo>
                <a:cubicBezTo>
                  <a:pt x="782" y="327"/>
                  <a:pt x="780" y="328"/>
                  <a:pt x="778" y="329"/>
                </a:cubicBezTo>
                <a:cubicBezTo>
                  <a:pt x="777" y="330"/>
                  <a:pt x="777" y="330"/>
                  <a:pt x="777" y="330"/>
                </a:cubicBezTo>
                <a:cubicBezTo>
                  <a:pt x="777" y="330"/>
                  <a:pt x="777" y="330"/>
                  <a:pt x="777" y="330"/>
                </a:cubicBezTo>
                <a:cubicBezTo>
                  <a:pt x="773" y="334"/>
                  <a:pt x="767" y="338"/>
                  <a:pt x="751" y="349"/>
                </a:cubicBezTo>
                <a:cubicBezTo>
                  <a:pt x="746" y="352"/>
                  <a:pt x="742" y="354"/>
                  <a:pt x="738" y="356"/>
                </a:cubicBezTo>
                <a:cubicBezTo>
                  <a:pt x="742" y="354"/>
                  <a:pt x="742" y="354"/>
                  <a:pt x="742" y="354"/>
                </a:cubicBezTo>
                <a:cubicBezTo>
                  <a:pt x="744" y="353"/>
                  <a:pt x="742" y="355"/>
                  <a:pt x="744" y="354"/>
                </a:cubicBezTo>
                <a:cubicBezTo>
                  <a:pt x="760" y="345"/>
                  <a:pt x="776" y="335"/>
                  <a:pt x="791" y="322"/>
                </a:cubicBezTo>
                <a:cubicBezTo>
                  <a:pt x="807" y="309"/>
                  <a:pt x="821" y="294"/>
                  <a:pt x="832" y="276"/>
                </a:cubicBezTo>
                <a:cubicBezTo>
                  <a:pt x="836" y="270"/>
                  <a:pt x="839" y="263"/>
                  <a:pt x="840" y="262"/>
                </a:cubicBezTo>
                <a:cubicBezTo>
                  <a:pt x="841" y="261"/>
                  <a:pt x="839" y="267"/>
                  <a:pt x="835" y="274"/>
                </a:cubicBezTo>
                <a:cubicBezTo>
                  <a:pt x="825" y="293"/>
                  <a:pt x="810" y="310"/>
                  <a:pt x="793" y="325"/>
                </a:cubicBezTo>
                <a:cubicBezTo>
                  <a:pt x="776" y="339"/>
                  <a:pt x="757" y="352"/>
                  <a:pt x="737" y="362"/>
                </a:cubicBezTo>
                <a:cubicBezTo>
                  <a:pt x="697" y="383"/>
                  <a:pt x="654" y="397"/>
                  <a:pt x="615" y="406"/>
                </a:cubicBezTo>
                <a:cubicBezTo>
                  <a:pt x="594" y="411"/>
                  <a:pt x="573" y="415"/>
                  <a:pt x="551" y="418"/>
                </a:cubicBezTo>
                <a:cubicBezTo>
                  <a:pt x="554" y="418"/>
                  <a:pt x="554" y="418"/>
                  <a:pt x="554" y="418"/>
                </a:cubicBezTo>
                <a:cubicBezTo>
                  <a:pt x="549" y="418"/>
                  <a:pt x="543" y="419"/>
                  <a:pt x="538" y="420"/>
                </a:cubicBezTo>
                <a:cubicBezTo>
                  <a:pt x="536" y="420"/>
                  <a:pt x="536" y="420"/>
                  <a:pt x="536" y="420"/>
                </a:cubicBezTo>
                <a:cubicBezTo>
                  <a:pt x="549" y="419"/>
                  <a:pt x="549" y="419"/>
                  <a:pt x="549" y="419"/>
                </a:cubicBezTo>
                <a:cubicBezTo>
                  <a:pt x="557" y="418"/>
                  <a:pt x="557" y="418"/>
                  <a:pt x="557" y="418"/>
                </a:cubicBezTo>
                <a:cubicBezTo>
                  <a:pt x="607" y="410"/>
                  <a:pt x="651" y="400"/>
                  <a:pt x="697" y="382"/>
                </a:cubicBezTo>
                <a:cubicBezTo>
                  <a:pt x="721" y="373"/>
                  <a:pt x="742" y="363"/>
                  <a:pt x="764" y="350"/>
                </a:cubicBezTo>
                <a:cubicBezTo>
                  <a:pt x="769" y="346"/>
                  <a:pt x="773" y="344"/>
                  <a:pt x="773" y="345"/>
                </a:cubicBezTo>
                <a:cubicBezTo>
                  <a:pt x="772" y="345"/>
                  <a:pt x="767" y="349"/>
                  <a:pt x="762" y="352"/>
                </a:cubicBezTo>
                <a:cubicBezTo>
                  <a:pt x="726" y="375"/>
                  <a:pt x="684" y="392"/>
                  <a:pt x="643" y="403"/>
                </a:cubicBezTo>
                <a:cubicBezTo>
                  <a:pt x="603" y="415"/>
                  <a:pt x="563" y="421"/>
                  <a:pt x="531" y="424"/>
                </a:cubicBezTo>
                <a:cubicBezTo>
                  <a:pt x="516" y="426"/>
                  <a:pt x="502" y="427"/>
                  <a:pt x="490" y="427"/>
                </a:cubicBezTo>
                <a:cubicBezTo>
                  <a:pt x="489" y="427"/>
                  <a:pt x="489" y="427"/>
                  <a:pt x="489" y="427"/>
                </a:cubicBezTo>
                <a:cubicBezTo>
                  <a:pt x="498" y="427"/>
                  <a:pt x="498" y="427"/>
                  <a:pt x="498" y="427"/>
                </a:cubicBezTo>
                <a:cubicBezTo>
                  <a:pt x="487" y="428"/>
                  <a:pt x="481" y="428"/>
                  <a:pt x="471" y="428"/>
                </a:cubicBezTo>
                <a:cubicBezTo>
                  <a:pt x="475" y="429"/>
                  <a:pt x="475" y="429"/>
                  <a:pt x="475" y="429"/>
                </a:cubicBezTo>
                <a:cubicBezTo>
                  <a:pt x="420" y="432"/>
                  <a:pt x="360" y="429"/>
                  <a:pt x="310" y="421"/>
                </a:cubicBezTo>
                <a:cubicBezTo>
                  <a:pt x="304" y="420"/>
                  <a:pt x="304" y="420"/>
                  <a:pt x="304" y="420"/>
                </a:cubicBezTo>
                <a:cubicBezTo>
                  <a:pt x="283" y="417"/>
                  <a:pt x="261" y="414"/>
                  <a:pt x="235" y="407"/>
                </a:cubicBezTo>
                <a:cubicBezTo>
                  <a:pt x="244" y="410"/>
                  <a:pt x="252" y="412"/>
                  <a:pt x="261" y="414"/>
                </a:cubicBezTo>
                <a:cubicBezTo>
                  <a:pt x="242" y="410"/>
                  <a:pt x="224" y="406"/>
                  <a:pt x="204" y="400"/>
                </a:cubicBezTo>
                <a:cubicBezTo>
                  <a:pt x="178" y="392"/>
                  <a:pt x="150" y="381"/>
                  <a:pt x="127" y="369"/>
                </a:cubicBezTo>
                <a:cubicBezTo>
                  <a:pt x="104" y="357"/>
                  <a:pt x="85" y="343"/>
                  <a:pt x="73" y="333"/>
                </a:cubicBezTo>
                <a:cubicBezTo>
                  <a:pt x="51" y="317"/>
                  <a:pt x="31" y="297"/>
                  <a:pt x="17" y="272"/>
                </a:cubicBezTo>
                <a:cubicBezTo>
                  <a:pt x="10" y="259"/>
                  <a:pt x="4" y="245"/>
                  <a:pt x="2" y="230"/>
                </a:cubicBezTo>
                <a:cubicBezTo>
                  <a:pt x="0" y="215"/>
                  <a:pt x="1" y="199"/>
                  <a:pt x="5" y="185"/>
                </a:cubicBezTo>
                <a:cubicBezTo>
                  <a:pt x="8" y="170"/>
                  <a:pt x="15" y="157"/>
                  <a:pt x="22" y="145"/>
                </a:cubicBezTo>
                <a:cubicBezTo>
                  <a:pt x="30" y="133"/>
                  <a:pt x="40" y="122"/>
                  <a:pt x="50" y="112"/>
                </a:cubicBezTo>
                <a:cubicBezTo>
                  <a:pt x="70" y="93"/>
                  <a:pt x="93" y="78"/>
                  <a:pt x="117" y="65"/>
                </a:cubicBezTo>
                <a:cubicBezTo>
                  <a:pt x="121" y="62"/>
                  <a:pt x="126" y="60"/>
                  <a:pt x="127" y="60"/>
                </a:cubicBezTo>
                <a:cubicBezTo>
                  <a:pt x="128" y="60"/>
                  <a:pt x="124" y="62"/>
                  <a:pt x="119" y="64"/>
                </a:cubicBezTo>
                <a:cubicBezTo>
                  <a:pt x="102" y="73"/>
                  <a:pt x="86" y="84"/>
                  <a:pt x="70" y="96"/>
                </a:cubicBezTo>
                <a:cubicBezTo>
                  <a:pt x="55" y="108"/>
                  <a:pt x="40" y="122"/>
                  <a:pt x="28" y="139"/>
                </a:cubicBezTo>
                <a:cubicBezTo>
                  <a:pt x="16" y="155"/>
                  <a:pt x="7" y="175"/>
                  <a:pt x="4" y="197"/>
                </a:cubicBezTo>
                <a:cubicBezTo>
                  <a:pt x="1" y="218"/>
                  <a:pt x="4" y="240"/>
                  <a:pt x="13" y="260"/>
                </a:cubicBezTo>
                <a:cubicBezTo>
                  <a:pt x="6" y="243"/>
                  <a:pt x="2" y="225"/>
                  <a:pt x="3" y="207"/>
                </a:cubicBezTo>
                <a:cubicBezTo>
                  <a:pt x="4" y="189"/>
                  <a:pt x="10" y="172"/>
                  <a:pt x="19" y="156"/>
                </a:cubicBezTo>
                <a:cubicBezTo>
                  <a:pt x="27" y="141"/>
                  <a:pt x="38" y="127"/>
                  <a:pt x="50" y="116"/>
                </a:cubicBezTo>
                <a:cubicBezTo>
                  <a:pt x="63" y="104"/>
                  <a:pt x="76" y="93"/>
                  <a:pt x="90" y="84"/>
                </a:cubicBezTo>
                <a:cubicBezTo>
                  <a:pt x="97" y="79"/>
                  <a:pt x="105" y="75"/>
                  <a:pt x="112" y="71"/>
                </a:cubicBezTo>
                <a:cubicBezTo>
                  <a:pt x="120" y="67"/>
                  <a:pt x="127" y="63"/>
                  <a:pt x="135" y="59"/>
                </a:cubicBezTo>
                <a:cubicBezTo>
                  <a:pt x="173" y="41"/>
                  <a:pt x="213" y="29"/>
                  <a:pt x="253" y="20"/>
                </a:cubicBezTo>
                <a:cubicBezTo>
                  <a:pt x="293" y="11"/>
                  <a:pt x="334" y="6"/>
                  <a:pt x="377" y="3"/>
                </a:cubicBezTo>
                <a:cubicBezTo>
                  <a:pt x="413" y="0"/>
                  <a:pt x="448" y="0"/>
                  <a:pt x="482" y="2"/>
                </a:cubicBezTo>
                <a:cubicBezTo>
                  <a:pt x="516" y="4"/>
                  <a:pt x="550" y="8"/>
                  <a:pt x="586" y="15"/>
                </a:cubicBezTo>
                <a:cubicBezTo>
                  <a:pt x="636" y="25"/>
                  <a:pt x="684" y="39"/>
                  <a:pt x="729" y="61"/>
                </a:cubicBezTo>
                <a:cubicBezTo>
                  <a:pt x="751" y="72"/>
                  <a:pt x="773" y="85"/>
                  <a:pt x="793" y="101"/>
                </a:cubicBezTo>
                <a:cubicBezTo>
                  <a:pt x="813" y="118"/>
                  <a:pt x="831" y="138"/>
                  <a:pt x="843" y="165"/>
                </a:cubicBezTo>
                <a:cubicBezTo>
                  <a:pt x="849" y="179"/>
                  <a:pt x="851" y="193"/>
                  <a:pt x="851" y="195"/>
                </a:cubicBezTo>
                <a:cubicBezTo>
                  <a:pt x="850" y="197"/>
                  <a:pt x="849" y="186"/>
                  <a:pt x="843" y="172"/>
                </a:cubicBezTo>
                <a:cubicBezTo>
                  <a:pt x="838" y="158"/>
                  <a:pt x="830" y="145"/>
                  <a:pt x="821" y="134"/>
                </a:cubicBezTo>
                <a:cubicBezTo>
                  <a:pt x="813" y="123"/>
                  <a:pt x="803" y="113"/>
                  <a:pt x="792" y="105"/>
                </a:cubicBezTo>
                <a:cubicBezTo>
                  <a:pt x="771" y="87"/>
                  <a:pt x="748" y="73"/>
                  <a:pt x="724" y="62"/>
                </a:cubicBezTo>
                <a:cubicBezTo>
                  <a:pt x="676" y="39"/>
                  <a:pt x="625" y="24"/>
                  <a:pt x="573" y="15"/>
                </a:cubicBezTo>
                <a:cubicBezTo>
                  <a:pt x="521" y="6"/>
                  <a:pt x="468" y="2"/>
                  <a:pt x="414" y="3"/>
                </a:cubicBezTo>
                <a:cubicBezTo>
                  <a:pt x="361" y="4"/>
                  <a:pt x="307" y="10"/>
                  <a:pt x="253" y="22"/>
                </a:cubicBezTo>
                <a:cubicBezTo>
                  <a:pt x="230" y="27"/>
                  <a:pt x="207" y="33"/>
                  <a:pt x="185" y="41"/>
                </a:cubicBezTo>
                <a:cubicBezTo>
                  <a:pt x="186" y="41"/>
                  <a:pt x="186" y="41"/>
                  <a:pt x="186" y="41"/>
                </a:cubicBezTo>
                <a:cubicBezTo>
                  <a:pt x="186" y="41"/>
                  <a:pt x="184" y="42"/>
                  <a:pt x="180" y="44"/>
                </a:cubicBezTo>
                <a:cubicBezTo>
                  <a:pt x="205" y="35"/>
                  <a:pt x="231" y="28"/>
                  <a:pt x="257" y="22"/>
                </a:cubicBezTo>
                <a:cubicBezTo>
                  <a:pt x="293" y="14"/>
                  <a:pt x="330" y="9"/>
                  <a:pt x="367" y="6"/>
                </a:cubicBezTo>
                <a:cubicBezTo>
                  <a:pt x="405" y="3"/>
                  <a:pt x="443" y="3"/>
                  <a:pt x="483" y="6"/>
                </a:cubicBezTo>
                <a:cubicBezTo>
                  <a:pt x="537" y="10"/>
                  <a:pt x="585" y="18"/>
                  <a:pt x="633" y="32"/>
                </a:cubicBezTo>
                <a:cubicBezTo>
                  <a:pt x="664" y="41"/>
                  <a:pt x="694" y="51"/>
                  <a:pt x="723" y="65"/>
                </a:cubicBezTo>
                <a:cubicBezTo>
                  <a:pt x="752" y="80"/>
                  <a:pt x="780" y="97"/>
                  <a:pt x="803" y="120"/>
                </a:cubicBezTo>
                <a:cubicBezTo>
                  <a:pt x="805" y="122"/>
                  <a:pt x="807" y="124"/>
                  <a:pt x="808" y="125"/>
                </a:cubicBezTo>
                <a:cubicBezTo>
                  <a:pt x="808" y="126"/>
                  <a:pt x="807" y="125"/>
                  <a:pt x="805" y="123"/>
                </a:cubicBezTo>
                <a:cubicBezTo>
                  <a:pt x="789" y="107"/>
                  <a:pt x="771" y="93"/>
                  <a:pt x="751" y="82"/>
                </a:cubicBezTo>
                <a:cubicBezTo>
                  <a:pt x="731" y="70"/>
                  <a:pt x="711" y="60"/>
                  <a:pt x="689" y="52"/>
                </a:cubicBezTo>
                <a:cubicBezTo>
                  <a:pt x="696" y="55"/>
                  <a:pt x="699" y="57"/>
                  <a:pt x="699" y="58"/>
                </a:cubicBezTo>
                <a:cubicBezTo>
                  <a:pt x="698" y="58"/>
                  <a:pt x="693" y="56"/>
                  <a:pt x="685" y="54"/>
                </a:cubicBezTo>
                <a:cubicBezTo>
                  <a:pt x="694" y="57"/>
                  <a:pt x="704" y="61"/>
                  <a:pt x="713" y="66"/>
                </a:cubicBezTo>
                <a:cubicBezTo>
                  <a:pt x="719" y="68"/>
                  <a:pt x="723" y="71"/>
                  <a:pt x="723" y="71"/>
                </a:cubicBezTo>
                <a:cubicBezTo>
                  <a:pt x="723" y="71"/>
                  <a:pt x="718" y="69"/>
                  <a:pt x="713" y="67"/>
                </a:cubicBezTo>
                <a:cubicBezTo>
                  <a:pt x="674" y="49"/>
                  <a:pt x="634" y="36"/>
                  <a:pt x="593" y="28"/>
                </a:cubicBezTo>
                <a:cubicBezTo>
                  <a:pt x="544" y="17"/>
                  <a:pt x="494" y="12"/>
                  <a:pt x="444" y="11"/>
                </a:cubicBezTo>
                <a:cubicBezTo>
                  <a:pt x="451" y="12"/>
                  <a:pt x="456" y="13"/>
                  <a:pt x="459" y="13"/>
                </a:cubicBezTo>
                <a:cubicBezTo>
                  <a:pt x="459" y="13"/>
                  <a:pt x="459" y="13"/>
                  <a:pt x="459" y="13"/>
                </a:cubicBezTo>
                <a:cubicBezTo>
                  <a:pt x="466" y="13"/>
                  <a:pt x="474" y="14"/>
                  <a:pt x="482" y="14"/>
                </a:cubicBezTo>
                <a:cubicBezTo>
                  <a:pt x="517" y="16"/>
                  <a:pt x="553" y="20"/>
                  <a:pt x="588" y="27"/>
                </a:cubicBezTo>
                <a:cubicBezTo>
                  <a:pt x="623" y="34"/>
                  <a:pt x="658" y="44"/>
                  <a:pt x="692" y="58"/>
                </a:cubicBezTo>
                <a:cubicBezTo>
                  <a:pt x="725" y="71"/>
                  <a:pt x="758" y="88"/>
                  <a:pt x="786" y="112"/>
                </a:cubicBezTo>
                <a:cubicBezTo>
                  <a:pt x="800" y="124"/>
                  <a:pt x="813" y="138"/>
                  <a:pt x="823" y="154"/>
                </a:cubicBezTo>
                <a:cubicBezTo>
                  <a:pt x="833" y="170"/>
                  <a:pt x="839" y="189"/>
                  <a:pt x="840" y="208"/>
                </a:cubicBezTo>
                <a:cubicBezTo>
                  <a:pt x="840" y="211"/>
                  <a:pt x="840" y="213"/>
                  <a:pt x="840" y="213"/>
                </a:cubicBezTo>
                <a:cubicBezTo>
                  <a:pt x="840" y="213"/>
                  <a:pt x="840" y="211"/>
                  <a:pt x="840" y="208"/>
                </a:cubicBezTo>
                <a:cubicBezTo>
                  <a:pt x="839" y="185"/>
                  <a:pt x="829" y="163"/>
                  <a:pt x="816" y="145"/>
                </a:cubicBezTo>
                <a:cubicBezTo>
                  <a:pt x="803" y="127"/>
                  <a:pt x="786" y="112"/>
                  <a:pt x="768" y="99"/>
                </a:cubicBezTo>
                <a:cubicBezTo>
                  <a:pt x="768" y="99"/>
                  <a:pt x="768" y="99"/>
                  <a:pt x="768" y="99"/>
                </a:cubicBezTo>
                <a:cubicBezTo>
                  <a:pt x="770" y="100"/>
                  <a:pt x="770" y="101"/>
                  <a:pt x="768" y="100"/>
                </a:cubicBezTo>
                <a:cubicBezTo>
                  <a:pt x="767" y="99"/>
                  <a:pt x="764" y="97"/>
                  <a:pt x="763" y="96"/>
                </a:cubicBezTo>
                <a:cubicBezTo>
                  <a:pt x="761" y="94"/>
                  <a:pt x="761" y="94"/>
                  <a:pt x="763" y="95"/>
                </a:cubicBezTo>
                <a:cubicBezTo>
                  <a:pt x="728" y="72"/>
                  <a:pt x="690" y="56"/>
                  <a:pt x="651" y="44"/>
                </a:cubicBezTo>
                <a:cubicBezTo>
                  <a:pt x="613" y="32"/>
                  <a:pt x="573" y="24"/>
                  <a:pt x="533" y="19"/>
                </a:cubicBezTo>
                <a:cubicBezTo>
                  <a:pt x="570" y="24"/>
                  <a:pt x="607" y="31"/>
                  <a:pt x="642" y="42"/>
                </a:cubicBezTo>
                <a:cubicBezTo>
                  <a:pt x="678" y="53"/>
                  <a:pt x="713" y="67"/>
                  <a:pt x="745" y="86"/>
                </a:cubicBezTo>
                <a:cubicBezTo>
                  <a:pt x="752" y="90"/>
                  <a:pt x="759" y="94"/>
                  <a:pt x="766" y="99"/>
                </a:cubicBezTo>
                <a:cubicBezTo>
                  <a:pt x="768" y="100"/>
                  <a:pt x="770" y="102"/>
                  <a:pt x="771" y="102"/>
                </a:cubicBezTo>
                <a:cubicBezTo>
                  <a:pt x="771" y="103"/>
                  <a:pt x="770" y="102"/>
                  <a:pt x="768" y="101"/>
                </a:cubicBezTo>
                <a:cubicBezTo>
                  <a:pt x="762" y="97"/>
                  <a:pt x="762" y="97"/>
                  <a:pt x="762" y="97"/>
                </a:cubicBezTo>
                <a:cubicBezTo>
                  <a:pt x="774" y="105"/>
                  <a:pt x="782" y="112"/>
                  <a:pt x="781" y="113"/>
                </a:cubicBezTo>
                <a:cubicBezTo>
                  <a:pt x="780" y="113"/>
                  <a:pt x="770" y="105"/>
                  <a:pt x="758" y="97"/>
                </a:cubicBezTo>
                <a:cubicBezTo>
                  <a:pt x="726" y="76"/>
                  <a:pt x="690" y="60"/>
                  <a:pt x="653" y="48"/>
                </a:cubicBezTo>
                <a:cubicBezTo>
                  <a:pt x="649" y="47"/>
                  <a:pt x="645" y="46"/>
                  <a:pt x="641" y="45"/>
                </a:cubicBezTo>
                <a:cubicBezTo>
                  <a:pt x="637" y="44"/>
                  <a:pt x="633" y="43"/>
                  <a:pt x="629" y="42"/>
                </a:cubicBezTo>
                <a:cubicBezTo>
                  <a:pt x="658" y="50"/>
                  <a:pt x="686" y="60"/>
                  <a:pt x="713" y="73"/>
                </a:cubicBezTo>
                <a:cubicBezTo>
                  <a:pt x="740" y="86"/>
                  <a:pt x="766" y="102"/>
                  <a:pt x="788" y="122"/>
                </a:cubicBezTo>
                <a:cubicBezTo>
                  <a:pt x="791" y="126"/>
                  <a:pt x="794" y="129"/>
                  <a:pt x="794" y="129"/>
                </a:cubicBezTo>
                <a:cubicBezTo>
                  <a:pt x="794" y="129"/>
                  <a:pt x="791" y="127"/>
                  <a:pt x="787" y="123"/>
                </a:cubicBezTo>
                <a:cubicBezTo>
                  <a:pt x="768" y="106"/>
                  <a:pt x="746" y="92"/>
                  <a:pt x="722" y="80"/>
                </a:cubicBezTo>
                <a:cubicBezTo>
                  <a:pt x="699" y="68"/>
                  <a:pt x="674" y="58"/>
                  <a:pt x="649" y="51"/>
                </a:cubicBezTo>
                <a:cubicBezTo>
                  <a:pt x="598" y="35"/>
                  <a:pt x="545" y="26"/>
                  <a:pt x="492" y="22"/>
                </a:cubicBezTo>
                <a:cubicBezTo>
                  <a:pt x="457" y="20"/>
                  <a:pt x="422" y="21"/>
                  <a:pt x="386" y="24"/>
                </a:cubicBezTo>
                <a:cubicBezTo>
                  <a:pt x="400" y="23"/>
                  <a:pt x="400" y="23"/>
                  <a:pt x="400" y="23"/>
                </a:cubicBezTo>
                <a:cubicBezTo>
                  <a:pt x="457" y="21"/>
                  <a:pt x="511" y="24"/>
                  <a:pt x="563" y="33"/>
                </a:cubicBezTo>
                <a:cubicBezTo>
                  <a:pt x="590" y="37"/>
                  <a:pt x="615" y="42"/>
                  <a:pt x="641" y="50"/>
                </a:cubicBezTo>
                <a:cubicBezTo>
                  <a:pt x="667" y="57"/>
                  <a:pt x="693" y="66"/>
                  <a:pt x="718" y="79"/>
                </a:cubicBezTo>
                <a:cubicBezTo>
                  <a:pt x="720" y="80"/>
                  <a:pt x="722" y="81"/>
                  <a:pt x="723" y="81"/>
                </a:cubicBezTo>
                <a:cubicBezTo>
                  <a:pt x="723" y="82"/>
                  <a:pt x="721" y="81"/>
                  <a:pt x="718" y="79"/>
                </a:cubicBezTo>
                <a:cubicBezTo>
                  <a:pt x="694" y="67"/>
                  <a:pt x="669" y="58"/>
                  <a:pt x="644" y="51"/>
                </a:cubicBezTo>
                <a:cubicBezTo>
                  <a:pt x="619" y="44"/>
                  <a:pt x="594" y="38"/>
                  <a:pt x="567" y="34"/>
                </a:cubicBezTo>
                <a:cubicBezTo>
                  <a:pt x="523" y="26"/>
                  <a:pt x="480" y="23"/>
                  <a:pt x="438" y="24"/>
                </a:cubicBezTo>
                <a:cubicBezTo>
                  <a:pt x="481" y="24"/>
                  <a:pt x="523" y="27"/>
                  <a:pt x="564" y="34"/>
                </a:cubicBezTo>
                <a:cubicBezTo>
                  <a:pt x="605" y="41"/>
                  <a:pt x="645" y="51"/>
                  <a:pt x="685" y="66"/>
                </a:cubicBezTo>
                <a:cubicBezTo>
                  <a:pt x="688" y="68"/>
                  <a:pt x="691" y="69"/>
                  <a:pt x="694" y="70"/>
                </a:cubicBezTo>
                <a:cubicBezTo>
                  <a:pt x="694" y="70"/>
                  <a:pt x="694" y="70"/>
                  <a:pt x="695" y="71"/>
                </a:cubicBezTo>
                <a:cubicBezTo>
                  <a:pt x="705" y="75"/>
                  <a:pt x="716" y="79"/>
                  <a:pt x="726" y="85"/>
                </a:cubicBezTo>
                <a:cubicBezTo>
                  <a:pt x="728" y="86"/>
                  <a:pt x="731" y="87"/>
                  <a:pt x="732" y="88"/>
                </a:cubicBezTo>
                <a:cubicBezTo>
                  <a:pt x="733" y="88"/>
                  <a:pt x="731" y="88"/>
                  <a:pt x="729" y="87"/>
                </a:cubicBezTo>
                <a:close/>
                <a:moveTo>
                  <a:pt x="626" y="395"/>
                </a:moveTo>
                <a:cubicBezTo>
                  <a:pt x="628" y="394"/>
                  <a:pt x="628" y="394"/>
                  <a:pt x="628" y="394"/>
                </a:cubicBezTo>
                <a:cubicBezTo>
                  <a:pt x="620" y="396"/>
                  <a:pt x="620" y="396"/>
                  <a:pt x="620" y="396"/>
                </a:cubicBezTo>
                <a:cubicBezTo>
                  <a:pt x="610" y="398"/>
                  <a:pt x="610" y="398"/>
                  <a:pt x="610" y="398"/>
                </a:cubicBezTo>
                <a:cubicBezTo>
                  <a:pt x="610" y="398"/>
                  <a:pt x="618" y="396"/>
                  <a:pt x="626" y="395"/>
                </a:cubicBezTo>
                <a:close/>
                <a:moveTo>
                  <a:pt x="748" y="341"/>
                </a:moveTo>
                <a:cubicBezTo>
                  <a:pt x="748" y="341"/>
                  <a:pt x="748" y="341"/>
                  <a:pt x="748" y="341"/>
                </a:cubicBezTo>
                <a:cubicBezTo>
                  <a:pt x="753" y="339"/>
                  <a:pt x="753" y="339"/>
                  <a:pt x="753" y="339"/>
                </a:cubicBezTo>
                <a:lnTo>
                  <a:pt x="748" y="341"/>
                </a:lnTo>
                <a:close/>
                <a:moveTo>
                  <a:pt x="6" y="192"/>
                </a:moveTo>
                <a:cubicBezTo>
                  <a:pt x="4" y="204"/>
                  <a:pt x="3" y="217"/>
                  <a:pt x="5" y="230"/>
                </a:cubicBezTo>
                <a:cubicBezTo>
                  <a:pt x="7" y="242"/>
                  <a:pt x="11" y="254"/>
                  <a:pt x="17" y="266"/>
                </a:cubicBezTo>
                <a:cubicBezTo>
                  <a:pt x="28" y="288"/>
                  <a:pt x="44" y="306"/>
                  <a:pt x="62" y="322"/>
                </a:cubicBezTo>
                <a:cubicBezTo>
                  <a:pt x="53" y="314"/>
                  <a:pt x="45" y="306"/>
                  <a:pt x="37" y="297"/>
                </a:cubicBezTo>
                <a:cubicBezTo>
                  <a:pt x="25" y="283"/>
                  <a:pt x="15" y="267"/>
                  <a:pt x="9" y="249"/>
                </a:cubicBezTo>
                <a:cubicBezTo>
                  <a:pt x="3" y="230"/>
                  <a:pt x="2" y="210"/>
                  <a:pt x="6" y="192"/>
                </a:cubicBezTo>
                <a:close/>
                <a:moveTo>
                  <a:pt x="712" y="368"/>
                </a:moveTo>
                <a:cubicBezTo>
                  <a:pt x="700" y="373"/>
                  <a:pt x="691" y="376"/>
                  <a:pt x="683" y="378"/>
                </a:cubicBezTo>
                <a:cubicBezTo>
                  <a:pt x="675" y="381"/>
                  <a:pt x="668" y="384"/>
                  <a:pt x="660" y="387"/>
                </a:cubicBezTo>
                <a:cubicBezTo>
                  <a:pt x="638" y="394"/>
                  <a:pt x="617" y="399"/>
                  <a:pt x="595" y="404"/>
                </a:cubicBezTo>
                <a:cubicBezTo>
                  <a:pt x="598" y="404"/>
                  <a:pt x="593" y="405"/>
                  <a:pt x="590" y="405"/>
                </a:cubicBezTo>
                <a:cubicBezTo>
                  <a:pt x="582" y="407"/>
                  <a:pt x="582" y="407"/>
                  <a:pt x="582" y="407"/>
                </a:cubicBezTo>
                <a:cubicBezTo>
                  <a:pt x="605" y="403"/>
                  <a:pt x="628" y="397"/>
                  <a:pt x="651" y="391"/>
                </a:cubicBezTo>
                <a:cubicBezTo>
                  <a:pt x="671" y="384"/>
                  <a:pt x="693" y="376"/>
                  <a:pt x="712" y="368"/>
                </a:cubicBezTo>
                <a:close/>
                <a:moveTo>
                  <a:pt x="835" y="261"/>
                </a:moveTo>
                <a:cubicBezTo>
                  <a:pt x="836" y="259"/>
                  <a:pt x="836" y="259"/>
                  <a:pt x="836" y="259"/>
                </a:cubicBezTo>
                <a:cubicBezTo>
                  <a:pt x="835" y="263"/>
                  <a:pt x="835" y="263"/>
                  <a:pt x="835" y="263"/>
                </a:cubicBezTo>
                <a:lnTo>
                  <a:pt x="835" y="261"/>
                </a:lnTo>
                <a:close/>
                <a:moveTo>
                  <a:pt x="837" y="254"/>
                </a:moveTo>
                <a:cubicBezTo>
                  <a:pt x="836" y="257"/>
                  <a:pt x="836" y="257"/>
                  <a:pt x="836" y="257"/>
                </a:cubicBezTo>
                <a:cubicBezTo>
                  <a:pt x="836" y="256"/>
                  <a:pt x="837" y="255"/>
                  <a:pt x="837" y="254"/>
                </a:cubicBezTo>
                <a:close/>
                <a:moveTo>
                  <a:pt x="822" y="282"/>
                </a:moveTo>
                <a:cubicBezTo>
                  <a:pt x="823" y="280"/>
                  <a:pt x="824" y="279"/>
                  <a:pt x="824" y="278"/>
                </a:cubicBezTo>
                <a:lnTo>
                  <a:pt x="822" y="282"/>
                </a:lnTo>
                <a:close/>
                <a:moveTo>
                  <a:pt x="796" y="289"/>
                </a:moveTo>
                <a:cubicBezTo>
                  <a:pt x="795" y="292"/>
                  <a:pt x="793" y="296"/>
                  <a:pt x="790" y="299"/>
                </a:cubicBezTo>
                <a:cubicBezTo>
                  <a:pt x="793" y="295"/>
                  <a:pt x="795" y="292"/>
                  <a:pt x="797" y="288"/>
                </a:cubicBezTo>
                <a:lnTo>
                  <a:pt x="796" y="289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/>
        </p:spPr>
        <p:txBody>
          <a:bodyPr/>
          <a:lstStyle/>
          <a:p>
            <a:endParaRPr lang="pt-BR" dirty="0">
              <a:solidFill>
                <a:srgbClr val="000000"/>
              </a:solidFill>
            </a:endParaRPr>
          </a:p>
        </p:txBody>
      </p:sp>
      <p:sp>
        <p:nvSpPr>
          <p:cNvPr id="685" name="Espaço Reservado para Texto 21"/>
          <p:cNvSpPr txBox="1">
            <a:spLocks/>
          </p:cNvSpPr>
          <p:nvPr/>
        </p:nvSpPr>
        <p:spPr bwMode="auto">
          <a:xfrm>
            <a:off x="598698" y="5684427"/>
            <a:ext cx="889519" cy="2517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18000" rIns="0" bIns="18000" numCol="1" anchor="t" anchorCtr="0" compatLnSpc="1">
            <a:prstTxWarp prst="textNoShape">
              <a:avLst/>
            </a:prstTxWarp>
            <a:spAutoFit/>
          </a:bodyPr>
          <a:lstStyle>
            <a:lvl1pPr marL="177800" indent="-177800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Font typeface="Wingdings" pitchFamily="2" charset="2"/>
              <a:buChar char="§"/>
              <a:defRPr sz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06400" indent="-227013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939598"/>
              </a:buClr>
              <a:buFont typeface="Arial" charset="0"/>
              <a:buChar char="—"/>
              <a:defRPr sz="1200">
                <a:solidFill>
                  <a:schemeClr val="bg2"/>
                </a:solidFill>
                <a:latin typeface="+mn-lt"/>
              </a:defRPr>
            </a:lvl2pPr>
            <a:lvl3pPr marL="649288" indent="-241300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939598"/>
              </a:buClr>
              <a:buFont typeface="Arial" charset="0"/>
              <a:buChar char="–"/>
              <a:defRPr sz="1200">
                <a:solidFill>
                  <a:schemeClr val="bg2"/>
                </a:solidFill>
                <a:latin typeface="+mn-lt"/>
              </a:defRPr>
            </a:lvl3pPr>
            <a:lvl4pPr marL="830263" indent="-179388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939598"/>
              </a:buClr>
              <a:buChar char="•"/>
              <a:defRPr sz="1200">
                <a:solidFill>
                  <a:schemeClr val="bg2"/>
                </a:solidFill>
                <a:latin typeface="+mn-lt"/>
              </a:defRPr>
            </a:lvl4pPr>
            <a:lvl5pPr marL="1108075" indent="-228600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939598"/>
              </a:buClr>
              <a:buFont typeface="Arial" charset="0"/>
              <a:buChar char="̶"/>
              <a:defRPr sz="1200">
                <a:solidFill>
                  <a:schemeClr val="bg2"/>
                </a:solidFill>
                <a:latin typeface="+mn-lt"/>
              </a:defRPr>
            </a:lvl5pPr>
            <a:lvl6pPr marL="1565275" indent="-228600" algn="l" rtl="0" fontAlgn="base">
              <a:spcBef>
                <a:spcPct val="50000"/>
              </a:spcBef>
              <a:spcAft>
                <a:spcPct val="0"/>
              </a:spcAft>
              <a:buClr>
                <a:srgbClr val="939598"/>
              </a:buClr>
              <a:buFont typeface="Arial" charset="0"/>
              <a:buChar char="̶"/>
              <a:defRPr sz="1200">
                <a:solidFill>
                  <a:srgbClr val="000000"/>
                </a:solidFill>
                <a:latin typeface="+mn-lt"/>
              </a:defRPr>
            </a:lvl6pPr>
            <a:lvl7pPr marL="2022475" indent="-228600" algn="l" rtl="0" fontAlgn="base">
              <a:spcBef>
                <a:spcPct val="50000"/>
              </a:spcBef>
              <a:spcAft>
                <a:spcPct val="0"/>
              </a:spcAft>
              <a:buClr>
                <a:srgbClr val="939598"/>
              </a:buClr>
              <a:buFont typeface="Arial" charset="0"/>
              <a:buChar char="̶"/>
              <a:defRPr sz="1200">
                <a:solidFill>
                  <a:srgbClr val="000000"/>
                </a:solidFill>
                <a:latin typeface="+mn-lt"/>
              </a:defRPr>
            </a:lvl7pPr>
            <a:lvl8pPr marL="2479675" indent="-228600" algn="l" rtl="0" fontAlgn="base">
              <a:spcBef>
                <a:spcPct val="50000"/>
              </a:spcBef>
              <a:spcAft>
                <a:spcPct val="0"/>
              </a:spcAft>
              <a:buClr>
                <a:srgbClr val="939598"/>
              </a:buClr>
              <a:buFont typeface="Arial" charset="0"/>
              <a:buChar char="̶"/>
              <a:defRPr sz="1200">
                <a:solidFill>
                  <a:srgbClr val="000000"/>
                </a:solidFill>
                <a:latin typeface="+mn-lt"/>
              </a:defRPr>
            </a:lvl8pPr>
            <a:lvl9pPr marL="2936875" indent="-228600" algn="l" rtl="0" fontAlgn="base">
              <a:spcBef>
                <a:spcPct val="50000"/>
              </a:spcBef>
              <a:spcAft>
                <a:spcPct val="0"/>
              </a:spcAft>
              <a:buClr>
                <a:srgbClr val="939598"/>
              </a:buClr>
              <a:buFont typeface="Arial" charset="0"/>
              <a:buChar char="̶"/>
              <a:defRPr sz="1200">
                <a:solidFill>
                  <a:srgbClr val="000000"/>
                </a:solidFill>
                <a:latin typeface="+mn-lt"/>
              </a:defRPr>
            </a:lvl9pPr>
          </a:lstStyle>
          <a:p>
            <a:pPr marL="0" indent="0" algn="r">
              <a:buClr>
                <a:srgbClr val="D30000"/>
              </a:buClr>
              <a:buFont typeface="Wingdings" pitchFamily="2" charset="2"/>
              <a:buNone/>
            </a:pPr>
            <a:r>
              <a:rPr lang="pt-BR" sz="1400" dirty="0" smtClean="0">
                <a:solidFill>
                  <a:srgbClr val="000000"/>
                </a:solidFill>
              </a:rPr>
              <a:t>Outros</a:t>
            </a:r>
            <a:endParaRPr lang="pt-BR" sz="1400" dirty="0">
              <a:solidFill>
                <a:srgbClr val="000000"/>
              </a:solidFill>
            </a:endParaRPr>
          </a:p>
        </p:txBody>
      </p:sp>
      <p:sp>
        <p:nvSpPr>
          <p:cNvPr id="687" name="Retângulo de cantos arredondados 686"/>
          <p:cNvSpPr/>
          <p:nvPr/>
        </p:nvSpPr>
        <p:spPr>
          <a:xfrm>
            <a:off x="107504" y="3976133"/>
            <a:ext cx="4377275" cy="2549212"/>
          </a:xfrm>
          <a:prstGeom prst="roundRect">
            <a:avLst>
              <a:gd name="adj" fmla="val 9002"/>
            </a:avLst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030" name="Picture 6" descr="C:\Users\btabet\Desktop\COMUNICAÇÃO INTERNA\Logotipos Tenda\Horizontal\Logo Tenda sem fundo e sem CF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8861" y="6042961"/>
            <a:ext cx="1103099" cy="341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5" name="CaixaDeTexto 1024"/>
          <p:cNvSpPr txBox="1"/>
          <p:nvPr/>
        </p:nvSpPr>
        <p:spPr>
          <a:xfrm>
            <a:off x="6132635" y="6219978"/>
            <a:ext cx="13808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2016</a:t>
            </a:r>
            <a:endParaRPr lang="pt-BR" sz="14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90" name="CaixaDeTexto 689"/>
          <p:cNvSpPr txBox="1"/>
          <p:nvPr/>
        </p:nvSpPr>
        <p:spPr>
          <a:xfrm>
            <a:off x="4717260" y="6251826"/>
            <a:ext cx="13808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2016</a:t>
            </a:r>
            <a:endParaRPr lang="pt-BR" sz="14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91" name="CaixaDeTexto 690"/>
          <p:cNvSpPr txBox="1"/>
          <p:nvPr/>
        </p:nvSpPr>
        <p:spPr>
          <a:xfrm>
            <a:off x="7526134" y="6258798"/>
            <a:ext cx="13808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2016</a:t>
            </a:r>
            <a:endParaRPr lang="pt-BR" sz="14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3815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/>
      <p:bldP spid="9" grpId="0"/>
      <p:bldGraphic spid="11" grpId="0">
        <p:bldAsOne/>
      </p:bldGraphic>
      <p:bldP spid="3" grpId="0" animBg="1"/>
      <p:bldP spid="17" grpId="0" animBg="1"/>
      <p:bldP spid="18" grpId="0"/>
      <p:bldP spid="266" grpId="0" animBg="1"/>
      <p:bldP spid="572" grpId="0" animBg="1"/>
      <p:bldGraphic spid="677" grpId="0">
        <p:bldAsOne/>
      </p:bldGraphic>
      <p:bldP spid="678" grpId="0" animBg="1"/>
      <p:bldP spid="679" grpId="0"/>
      <p:bldP spid="684" grpId="0" animBg="1"/>
      <p:bldP spid="685" grpId="0"/>
      <p:bldP spid="687" grpId="0" animBg="1"/>
      <p:bldP spid="1025" grpId="0"/>
      <p:bldP spid="690" grpId="0"/>
      <p:bldP spid="69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ta dobrada para cima 4"/>
          <p:cNvSpPr/>
          <p:nvPr/>
        </p:nvSpPr>
        <p:spPr>
          <a:xfrm rot="5400000">
            <a:off x="432296" y="5831617"/>
            <a:ext cx="633544" cy="504056"/>
          </a:xfrm>
          <a:prstGeom prst="bentUpArrow">
            <a:avLst>
              <a:gd name="adj1" fmla="val 33778"/>
              <a:gd name="adj2" fmla="val 35241"/>
              <a:gd name="adj3" fmla="val 38204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CaixaDeTexto 1"/>
          <p:cNvSpPr txBox="1"/>
          <p:nvPr/>
        </p:nvSpPr>
        <p:spPr>
          <a:xfrm>
            <a:off x="1001096" y="107921"/>
            <a:ext cx="75608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 smtClean="0">
                <a:solidFill>
                  <a:schemeClr val="bg1"/>
                </a:solidFill>
              </a:rPr>
              <a:t>Desafios – Habitação Social - Financiamento</a:t>
            </a:r>
            <a:endParaRPr lang="pt-BR" sz="3200" b="1" dirty="0" smtClean="0">
              <a:solidFill>
                <a:schemeClr val="bg1"/>
              </a:solidFill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35496" y="776898"/>
            <a:ext cx="88204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 smtClean="0"/>
              <a:t>Subsídios complementares</a:t>
            </a:r>
            <a:r>
              <a:rPr lang="pt-BR" sz="2000" dirty="0" smtClean="0"/>
              <a:t> </a:t>
            </a:r>
          </a:p>
          <a:p>
            <a:r>
              <a:rPr lang="pt-BR" sz="2000" dirty="0" smtClean="0"/>
              <a:t>Case 1º Feirão Morar Bem Viver Melhor</a:t>
            </a:r>
          </a:p>
        </p:txBody>
      </p:sp>
      <p:pic>
        <p:nvPicPr>
          <p:cNvPr id="2050" name="Picture 2" descr="C:\Users\dferrari\AppData\Local\Microsoft\Windows\Temporary Internet Files\Content.Outlook\7S5R7CSX\4944_email_mkt_assinem_seu_contrato_nao_percam_oportunidade-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9619">
            <a:off x="6474621" y="764704"/>
            <a:ext cx="2381347" cy="5701898"/>
          </a:xfrm>
          <a:prstGeom prst="roundRect">
            <a:avLst>
              <a:gd name="adj" fmla="val 8616"/>
            </a:avLst>
          </a:prstGeom>
          <a:noFill/>
          <a:ln>
            <a:solidFill>
              <a:schemeClr val="bg1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8" t="6258" r="30710" b="4872"/>
          <a:stretch/>
        </p:blipFill>
        <p:spPr bwMode="auto">
          <a:xfrm>
            <a:off x="611560" y="1620312"/>
            <a:ext cx="5040560" cy="3392864"/>
          </a:xfrm>
          <a:prstGeom prst="roundRect">
            <a:avLst>
              <a:gd name="adj" fmla="val 8408"/>
            </a:avLst>
          </a:prstGeom>
          <a:noFill/>
          <a:ln w="9525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CaixaDeTexto 6"/>
          <p:cNvSpPr txBox="1"/>
          <p:nvPr/>
        </p:nvSpPr>
        <p:spPr>
          <a:xfrm>
            <a:off x="251520" y="5140272"/>
            <a:ext cx="5864908" cy="715089"/>
          </a:xfrm>
          <a:prstGeom prst="round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0" lvl="1" algn="ctr"/>
            <a:r>
              <a:rPr lang="pt-BR" dirty="0" smtClean="0"/>
              <a:t>Cheque moradia para servidores públicos estaduais e famílias beneficiárias do Auxílio Moradia Estadual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1001096" y="6021288"/>
            <a:ext cx="5115332" cy="408623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txBody>
          <a:bodyPr wrap="square" rtlCol="0">
            <a:spAutoFit/>
          </a:bodyPr>
          <a:lstStyle>
            <a:defPPr>
              <a:defRPr lang="pt-BR"/>
            </a:defPPr>
            <a:lvl1pPr algn="ctr">
              <a:defRPr sz="2400">
                <a:solidFill>
                  <a:schemeClr val="bg1"/>
                </a:solidFill>
              </a:defRPr>
            </a:lvl1pPr>
          </a:lstStyle>
          <a:p>
            <a:pPr marL="88900" lvl="1" indent="-88900" algn="ctr"/>
            <a:r>
              <a:rPr lang="pt-BR" dirty="0">
                <a:solidFill>
                  <a:schemeClr val="bg1"/>
                </a:solidFill>
              </a:rPr>
              <a:t>Aumenta a capacidade de crédito das famílias</a:t>
            </a:r>
          </a:p>
        </p:txBody>
      </p:sp>
    </p:spTree>
    <p:extLst>
      <p:ext uri="{BB962C8B-B14F-4D97-AF65-F5344CB8AC3E}">
        <p14:creationId xmlns:p14="http://schemas.microsoft.com/office/powerpoint/2010/main" val="2089697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" grpId="0"/>
      <p:bldP spid="7" grpId="0" animBg="1"/>
      <p:bldP spid="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001096" y="107921"/>
            <a:ext cx="75608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 smtClean="0">
                <a:solidFill>
                  <a:schemeClr val="bg1"/>
                </a:solidFill>
              </a:rPr>
              <a:t>Desafios – Habitação Social</a:t>
            </a:r>
            <a:endParaRPr lang="pt-BR" sz="3200" b="1" dirty="0" smtClean="0">
              <a:solidFill>
                <a:schemeClr val="bg1"/>
              </a:solidFill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2627784" y="2912164"/>
            <a:ext cx="3888432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 smtClean="0"/>
              <a:t>OBRIGADA!</a:t>
            </a:r>
          </a:p>
          <a:p>
            <a:pPr algn="ctr"/>
            <a:endParaRPr lang="pt-BR" b="1" dirty="0" smtClean="0"/>
          </a:p>
          <a:p>
            <a:pPr algn="ctr"/>
            <a:endParaRPr lang="pt-BR" b="1" dirty="0"/>
          </a:p>
          <a:p>
            <a:pPr algn="ctr"/>
            <a:endParaRPr lang="pt-BR" b="1" dirty="0" smtClean="0"/>
          </a:p>
          <a:p>
            <a:pPr algn="ctr"/>
            <a:endParaRPr lang="pt-BR" b="1" dirty="0"/>
          </a:p>
          <a:p>
            <a:pPr algn="ctr"/>
            <a:endParaRPr lang="pt-BR" b="1" dirty="0"/>
          </a:p>
          <a:p>
            <a:pPr algn="ctr"/>
            <a:r>
              <a:rPr lang="pt-BR" sz="2800" b="1" dirty="0" smtClean="0"/>
              <a:t>DANIELA FERRARI</a:t>
            </a:r>
          </a:p>
          <a:p>
            <a:pPr algn="ctr"/>
            <a:r>
              <a:rPr lang="pt-BR" sz="2800" i="1" dirty="0" smtClean="0"/>
              <a:t>dferrari@tenda.com</a:t>
            </a:r>
            <a:endParaRPr lang="pt-BR" sz="2800" i="1" dirty="0"/>
          </a:p>
        </p:txBody>
      </p:sp>
    </p:spTree>
    <p:extLst>
      <p:ext uri="{BB962C8B-B14F-4D97-AF65-F5344CB8AC3E}">
        <p14:creationId xmlns:p14="http://schemas.microsoft.com/office/powerpoint/2010/main" val="1973474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22"/>
          <a:stretch/>
        </p:blipFill>
        <p:spPr>
          <a:xfrm>
            <a:off x="-36512" y="764704"/>
            <a:ext cx="9180512" cy="5759708"/>
          </a:xfrm>
          <a:prstGeom prst="rect">
            <a:avLst/>
          </a:prstGeom>
        </p:spPr>
      </p:pic>
      <p:sp>
        <p:nvSpPr>
          <p:cNvPr id="2" name="CaixaDeTexto 1"/>
          <p:cNvSpPr txBox="1"/>
          <p:nvPr/>
        </p:nvSpPr>
        <p:spPr>
          <a:xfrm>
            <a:off x="1001096" y="107921"/>
            <a:ext cx="75608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 smtClean="0">
                <a:solidFill>
                  <a:schemeClr val="bg1"/>
                </a:solidFill>
              </a:rPr>
              <a:t>Por que comprar?</a:t>
            </a:r>
            <a:endParaRPr lang="pt-BR" sz="3200" b="1" dirty="0" smtClean="0">
              <a:solidFill>
                <a:schemeClr val="bg1"/>
              </a:solidFill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5262584" y="215642"/>
            <a:ext cx="35578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b="1" dirty="0">
                <a:solidFill>
                  <a:schemeClr val="bg1"/>
                </a:solidFill>
              </a:rPr>
              <a:t>https://youtu.be/JaohR9eb7b8</a:t>
            </a:r>
          </a:p>
        </p:txBody>
      </p:sp>
    </p:spTree>
    <p:extLst>
      <p:ext uri="{BB962C8B-B14F-4D97-AF65-F5344CB8AC3E}">
        <p14:creationId xmlns:p14="http://schemas.microsoft.com/office/powerpoint/2010/main" val="3844205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ta para baixo 2"/>
          <p:cNvSpPr/>
          <p:nvPr/>
        </p:nvSpPr>
        <p:spPr>
          <a:xfrm>
            <a:off x="564952" y="4293096"/>
            <a:ext cx="1035716" cy="1010205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CaixaDeTexto 1"/>
          <p:cNvSpPr txBox="1"/>
          <p:nvPr/>
        </p:nvSpPr>
        <p:spPr>
          <a:xfrm>
            <a:off x="1001096" y="107921"/>
            <a:ext cx="75608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 smtClean="0">
                <a:solidFill>
                  <a:schemeClr val="bg1"/>
                </a:solidFill>
              </a:rPr>
              <a:t>Desafios – Habitação Social</a:t>
            </a:r>
            <a:endParaRPr lang="pt-BR" sz="3200" b="1" dirty="0" smtClean="0">
              <a:solidFill>
                <a:schemeClr val="bg1"/>
              </a:solidFill>
            </a:endParaRPr>
          </a:p>
        </p:txBody>
      </p:sp>
      <p:graphicFrame>
        <p:nvGraphicFramePr>
          <p:cNvPr id="5" name="Diagrama 4"/>
          <p:cNvGraphicFramePr/>
          <p:nvPr>
            <p:extLst>
              <p:ext uri="{D42A27DB-BD31-4B8C-83A1-F6EECF244321}">
                <p14:modId xmlns:p14="http://schemas.microsoft.com/office/powerpoint/2010/main" val="3513743369"/>
              </p:ext>
            </p:extLst>
          </p:nvPr>
        </p:nvGraphicFramePr>
        <p:xfrm>
          <a:off x="107504" y="1124744"/>
          <a:ext cx="8928992" cy="48245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CaixaDeTexto 3"/>
          <p:cNvSpPr txBox="1"/>
          <p:nvPr/>
        </p:nvSpPr>
        <p:spPr>
          <a:xfrm>
            <a:off x="251520" y="5336341"/>
            <a:ext cx="16561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pt-BR" dirty="0" smtClean="0"/>
              <a:t>Localização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pt-BR" dirty="0" smtClean="0"/>
              <a:t>Mobilidade</a:t>
            </a:r>
            <a:endParaRPr lang="pt-BR" dirty="0"/>
          </a:p>
        </p:txBody>
      </p:sp>
      <p:sp>
        <p:nvSpPr>
          <p:cNvPr id="6" name="Elipse 5"/>
          <p:cNvSpPr/>
          <p:nvPr/>
        </p:nvSpPr>
        <p:spPr>
          <a:xfrm>
            <a:off x="120204" y="2636912"/>
            <a:ext cx="1944216" cy="180020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55065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0392ADEF-796E-4C2C-B113-3F3C7EF4C77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DEDE2BA9-4FA4-4CB6-8126-20DC4B73D5D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A6B1EDA9-F517-4B6C-B80F-3628F64463E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F5ED31CE-CDF0-45E8-8D9C-F0D77FE9F0B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EB5432DB-C38F-4669-A92A-01E99961656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7ECF0F11-3CEA-4EB2-952A-5EBD13A7AA5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7570409C-CE9F-4E3B-A84A-C1D8C8A791E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Graphic spid="5" grpId="0">
        <p:bldSub>
          <a:bldDgm bld="one"/>
        </p:bldSub>
      </p:bldGraphic>
      <p:bldP spid="4" grpId="0"/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de cantos arredondados 2"/>
          <p:cNvSpPr/>
          <p:nvPr/>
        </p:nvSpPr>
        <p:spPr>
          <a:xfrm>
            <a:off x="2015716" y="766445"/>
            <a:ext cx="5112568" cy="715089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CaixaDeTexto 1"/>
          <p:cNvSpPr txBox="1"/>
          <p:nvPr/>
        </p:nvSpPr>
        <p:spPr>
          <a:xfrm>
            <a:off x="1001096" y="107921"/>
            <a:ext cx="75608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 smtClean="0">
                <a:solidFill>
                  <a:schemeClr val="bg1"/>
                </a:solidFill>
              </a:rPr>
              <a:t>Desafios – Habitação Social - Terreno</a:t>
            </a:r>
            <a:endParaRPr lang="pt-BR" sz="3200" b="1" dirty="0" smtClean="0">
              <a:solidFill>
                <a:schemeClr val="bg1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3" y="1702841"/>
            <a:ext cx="9107487" cy="446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CaixaDeTexto 5"/>
          <p:cNvSpPr txBox="1"/>
          <p:nvPr/>
        </p:nvSpPr>
        <p:spPr>
          <a:xfrm>
            <a:off x="323528" y="6608385"/>
            <a:ext cx="80648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 smtClean="0">
                <a:solidFill>
                  <a:schemeClr val="bg1"/>
                </a:solidFill>
              </a:rPr>
              <a:t>Lançamentos de 2013 à 2017 em São Paulo e lojas - Tenda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2555776" y="766445"/>
            <a:ext cx="4032448" cy="715089"/>
          </a:xfrm>
          <a:prstGeom prst="roundRect">
            <a:avLst/>
          </a:prstGeom>
          <a:noFill/>
          <a:ln>
            <a:noFill/>
          </a:ln>
          <a:effectLst/>
        </p:spPr>
        <p:txBody>
          <a:bodyPr wrap="square" rtlCol="0">
            <a:spAutoFit/>
          </a:bodyPr>
          <a:lstStyle/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pt-BR" b="1" dirty="0" smtClean="0"/>
              <a:t>MAIS BARATO = ZEIS, </a:t>
            </a:r>
            <a:r>
              <a:rPr lang="pt-BR" b="1" dirty="0" err="1" smtClean="0"/>
              <a:t>Zmis</a:t>
            </a:r>
            <a:r>
              <a:rPr lang="pt-BR" b="1" dirty="0" smtClean="0"/>
              <a:t>, </a:t>
            </a:r>
            <a:r>
              <a:rPr lang="pt-BR" b="1" dirty="0" err="1" smtClean="0"/>
              <a:t>Zma</a:t>
            </a:r>
            <a:endParaRPr lang="pt-BR" b="1" dirty="0" smtClean="0"/>
          </a:p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pt-BR" b="1" dirty="0"/>
              <a:t>Localização </a:t>
            </a:r>
            <a:r>
              <a:rPr lang="pt-BR" b="1" dirty="0" smtClean="0"/>
              <a:t>periférica </a:t>
            </a:r>
          </a:p>
        </p:txBody>
      </p:sp>
    </p:spTree>
    <p:extLst>
      <p:ext uri="{BB962C8B-B14F-4D97-AF65-F5344CB8AC3E}">
        <p14:creationId xmlns:p14="http://schemas.microsoft.com/office/powerpoint/2010/main" val="1506762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 de cantos arredondados 9"/>
          <p:cNvSpPr/>
          <p:nvPr/>
        </p:nvSpPr>
        <p:spPr>
          <a:xfrm>
            <a:off x="-134292" y="5012421"/>
            <a:ext cx="8306692" cy="432803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CaixaDeTexto 1"/>
          <p:cNvSpPr txBox="1"/>
          <p:nvPr/>
        </p:nvSpPr>
        <p:spPr>
          <a:xfrm>
            <a:off x="1001096" y="107921"/>
            <a:ext cx="75608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 smtClean="0">
                <a:solidFill>
                  <a:schemeClr val="bg1"/>
                </a:solidFill>
              </a:rPr>
              <a:t>Desafios – Habitação Social - Terreno</a:t>
            </a:r>
            <a:endParaRPr lang="pt-BR" sz="3200" b="1" dirty="0" smtClean="0">
              <a:solidFill>
                <a:schemeClr val="bg1"/>
              </a:solidFill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4783376" y="1700808"/>
            <a:ext cx="3384376" cy="1362075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>
            <a:defPPr>
              <a:defRPr lang="pt-BR"/>
            </a:defPPr>
            <a:lvl2pPr marL="0" lvl="1" algn="ctr">
              <a:defRPr sz="2800" b="1"/>
            </a:lvl2pPr>
          </a:lstStyle>
          <a:p>
            <a:pPr lvl="1"/>
            <a:r>
              <a:rPr lang="pt-BR" dirty="0"/>
              <a:t>70% </a:t>
            </a:r>
            <a:r>
              <a:rPr lang="pt-BR" sz="1800" b="0" dirty="0"/>
              <a:t>das vendas acontecem</a:t>
            </a:r>
          </a:p>
          <a:p>
            <a:pPr lvl="1"/>
            <a:r>
              <a:rPr lang="pt-BR" sz="1800" b="0" dirty="0"/>
              <a:t>para clientes que já moram </a:t>
            </a:r>
          </a:p>
          <a:p>
            <a:pPr lvl="1"/>
            <a:r>
              <a:rPr lang="pt-BR" sz="1800" b="0" dirty="0"/>
              <a:t>no entorno de </a:t>
            </a:r>
            <a:r>
              <a:rPr lang="pt-BR" dirty="0"/>
              <a:t>10km</a:t>
            </a:r>
          </a:p>
        </p:txBody>
      </p:sp>
      <p:sp>
        <p:nvSpPr>
          <p:cNvPr id="4" name="Retângulo de cantos arredondados 3"/>
          <p:cNvSpPr/>
          <p:nvPr/>
        </p:nvSpPr>
        <p:spPr>
          <a:xfrm>
            <a:off x="-108520" y="1051981"/>
            <a:ext cx="8280920" cy="432803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CaixaDeTexto 4"/>
          <p:cNvSpPr txBox="1"/>
          <p:nvPr/>
        </p:nvSpPr>
        <p:spPr>
          <a:xfrm>
            <a:off x="35496" y="1071016"/>
            <a:ext cx="45968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b="1" dirty="0"/>
              <a:t>Localização periférica não é um problema</a:t>
            </a:r>
          </a:p>
        </p:txBody>
      </p:sp>
      <p:sp>
        <p:nvSpPr>
          <p:cNvPr id="6" name="Retângulo de cantos arredondados 5"/>
          <p:cNvSpPr/>
          <p:nvPr/>
        </p:nvSpPr>
        <p:spPr>
          <a:xfrm>
            <a:off x="-108520" y="3513320"/>
            <a:ext cx="8280920" cy="432803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CaixaDeTexto 6"/>
          <p:cNvSpPr txBox="1"/>
          <p:nvPr/>
        </p:nvSpPr>
        <p:spPr>
          <a:xfrm>
            <a:off x="-180528" y="4119463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pt-BR" dirty="0" smtClean="0"/>
              <a:t>Operações urbanas com </a:t>
            </a:r>
            <a:r>
              <a:rPr lang="pt-BR" sz="2400" b="1" dirty="0" smtClean="0">
                <a:solidFill>
                  <a:srgbClr val="C00000"/>
                </a:solidFill>
              </a:rPr>
              <a:t>incentivo para </a:t>
            </a:r>
            <a:r>
              <a:rPr lang="pt-BR" sz="2400" b="1" dirty="0">
                <a:solidFill>
                  <a:srgbClr val="C00000"/>
                </a:solidFill>
              </a:rPr>
              <a:t>habitação HIS </a:t>
            </a:r>
            <a:r>
              <a:rPr lang="pt-BR" dirty="0" smtClean="0"/>
              <a:t>e não apenas urbanização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22796" y="3500199"/>
            <a:ext cx="84969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 smtClean="0"/>
              <a:t>Faltam ofertas de terrenos em localizações mais centrais 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0" y="5044156"/>
            <a:ext cx="68042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 smtClean="0"/>
              <a:t>Enquanto isso, cabem melhorias em mobilidade . . .</a:t>
            </a:r>
          </a:p>
        </p:txBody>
      </p:sp>
      <p:sp>
        <p:nvSpPr>
          <p:cNvPr id="11" name="CaixaDeTexto 10"/>
          <p:cNvSpPr txBox="1"/>
          <p:nvPr/>
        </p:nvSpPr>
        <p:spPr>
          <a:xfrm>
            <a:off x="755576" y="1717746"/>
            <a:ext cx="3384376" cy="1362075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marL="0" lvl="1" algn="ctr"/>
            <a:r>
              <a:rPr lang="pt-BR" sz="2800" b="1" dirty="0" smtClean="0"/>
              <a:t>50% </a:t>
            </a:r>
            <a:r>
              <a:rPr lang="pt-BR" dirty="0" smtClean="0"/>
              <a:t>das vendas acontecem</a:t>
            </a:r>
          </a:p>
          <a:p>
            <a:pPr marL="0" lvl="1" algn="ctr"/>
            <a:r>
              <a:rPr lang="pt-BR" dirty="0" smtClean="0"/>
              <a:t> para clientes que já moram no entorno de </a:t>
            </a:r>
            <a:r>
              <a:rPr lang="pt-BR" sz="2800" b="1" dirty="0" smtClean="0"/>
              <a:t>5km</a:t>
            </a:r>
          </a:p>
        </p:txBody>
      </p:sp>
    </p:spTree>
    <p:extLst>
      <p:ext uri="{BB962C8B-B14F-4D97-AF65-F5344CB8AC3E}">
        <p14:creationId xmlns:p14="http://schemas.microsoft.com/office/powerpoint/2010/main" val="1793065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3" grpId="0" animBg="1"/>
      <p:bldP spid="4" grpId="0" animBg="1"/>
      <p:bldP spid="5" grpId="0"/>
      <p:bldP spid="6" grpId="0" animBg="1"/>
      <p:bldP spid="7" grpId="0"/>
      <p:bldP spid="8" grpId="0"/>
      <p:bldP spid="9" grpId="0"/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tângulo de cantos arredondados 32"/>
          <p:cNvSpPr/>
          <p:nvPr/>
        </p:nvSpPr>
        <p:spPr>
          <a:xfrm>
            <a:off x="5207056" y="1085835"/>
            <a:ext cx="3470430" cy="5002460"/>
          </a:xfrm>
          <a:prstGeom prst="roundRect">
            <a:avLst>
              <a:gd name="adj" fmla="val 7682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2" name="Retângulo de cantos arredondados 31"/>
          <p:cNvSpPr/>
          <p:nvPr/>
        </p:nvSpPr>
        <p:spPr>
          <a:xfrm>
            <a:off x="509218" y="1162844"/>
            <a:ext cx="3515512" cy="5002460"/>
          </a:xfrm>
          <a:prstGeom prst="roundRect">
            <a:avLst>
              <a:gd name="adj" fmla="val 7682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Seta para a direita 12"/>
          <p:cNvSpPr/>
          <p:nvPr/>
        </p:nvSpPr>
        <p:spPr>
          <a:xfrm>
            <a:off x="3170650" y="2066364"/>
            <a:ext cx="2033972" cy="418924"/>
          </a:xfrm>
          <a:prstGeom prst="rightArrow">
            <a:avLst>
              <a:gd name="adj1" fmla="val 51749"/>
              <a:gd name="adj2" fmla="val 51796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Retângulo 3"/>
          <p:cNvSpPr/>
          <p:nvPr/>
        </p:nvSpPr>
        <p:spPr>
          <a:xfrm>
            <a:off x="755053" y="1159575"/>
            <a:ext cx="295677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2400" b="1" dirty="0"/>
              <a:t>Soluções de </a:t>
            </a:r>
            <a:endParaRPr lang="pt-BR" sz="2400" b="1" dirty="0" smtClean="0"/>
          </a:p>
          <a:p>
            <a:pPr algn="ctr"/>
            <a:r>
              <a:rPr lang="pt-BR" sz="2400" b="1" dirty="0" smtClean="0"/>
              <a:t>planejamento </a:t>
            </a:r>
            <a:r>
              <a:rPr lang="pt-BR" sz="2400" b="1" dirty="0"/>
              <a:t>urbano</a:t>
            </a:r>
          </a:p>
        </p:txBody>
      </p:sp>
      <p:sp>
        <p:nvSpPr>
          <p:cNvPr id="10" name="Retângulo 9"/>
          <p:cNvSpPr/>
          <p:nvPr/>
        </p:nvSpPr>
        <p:spPr>
          <a:xfrm>
            <a:off x="5508104" y="1124744"/>
            <a:ext cx="301165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2400" b="1" dirty="0"/>
              <a:t>Projetos habitacionais</a:t>
            </a:r>
          </a:p>
          <a:p>
            <a:pPr algn="ctr"/>
            <a:r>
              <a:rPr lang="pt-BR" sz="2400" b="1" dirty="0"/>
              <a:t>pós PDE 2014 </a:t>
            </a:r>
          </a:p>
        </p:txBody>
      </p:sp>
      <p:sp>
        <p:nvSpPr>
          <p:cNvPr id="11" name="Retângulo de cantos arredondados 10"/>
          <p:cNvSpPr/>
          <p:nvPr/>
        </p:nvSpPr>
        <p:spPr>
          <a:xfrm>
            <a:off x="596110" y="2060848"/>
            <a:ext cx="3384376" cy="43280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Calçadas</a:t>
            </a:r>
          </a:p>
        </p:txBody>
      </p:sp>
      <p:sp>
        <p:nvSpPr>
          <p:cNvPr id="12" name="Retângulo de cantos arredondados 11"/>
          <p:cNvSpPr/>
          <p:nvPr/>
        </p:nvSpPr>
        <p:spPr>
          <a:xfrm>
            <a:off x="5237118" y="2060848"/>
            <a:ext cx="3381376" cy="43280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ctr">
              <a:buFont typeface="Wingdings" panose="05000000000000000000" pitchFamily="2" charset="2"/>
              <a:buChar char="ü"/>
            </a:pPr>
            <a:r>
              <a:rPr lang="pt-BR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Doações de área</a:t>
            </a:r>
            <a:endParaRPr lang="pt-BR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7" name="Seta para a direita 16"/>
          <p:cNvSpPr/>
          <p:nvPr/>
        </p:nvSpPr>
        <p:spPr>
          <a:xfrm>
            <a:off x="3156604" y="2714906"/>
            <a:ext cx="2033972" cy="418924"/>
          </a:xfrm>
          <a:prstGeom prst="rightArrow">
            <a:avLst>
              <a:gd name="adj1" fmla="val 51749"/>
              <a:gd name="adj2" fmla="val 51796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" name="Retângulo de cantos arredondados 17"/>
          <p:cNvSpPr/>
          <p:nvPr/>
        </p:nvSpPr>
        <p:spPr>
          <a:xfrm>
            <a:off x="582064" y="2709390"/>
            <a:ext cx="3384376" cy="43280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Bicicletário</a:t>
            </a:r>
            <a:endParaRPr lang="pt-BR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9" name="Retângulo de cantos arredondados 18"/>
          <p:cNvSpPr/>
          <p:nvPr/>
        </p:nvSpPr>
        <p:spPr>
          <a:xfrm>
            <a:off x="5223072" y="2709390"/>
            <a:ext cx="3381376" cy="43280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ctr">
              <a:buFont typeface="Wingdings" panose="05000000000000000000" pitchFamily="2" charset="2"/>
              <a:buChar char="ü"/>
            </a:pPr>
            <a:r>
              <a:rPr lang="pt-BR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Não obrigatório para HIS </a:t>
            </a:r>
          </a:p>
        </p:txBody>
      </p:sp>
      <p:sp>
        <p:nvSpPr>
          <p:cNvPr id="20" name="Seta para a direita 19"/>
          <p:cNvSpPr/>
          <p:nvPr/>
        </p:nvSpPr>
        <p:spPr>
          <a:xfrm>
            <a:off x="3156604" y="3339575"/>
            <a:ext cx="2033972" cy="418924"/>
          </a:xfrm>
          <a:prstGeom prst="rightArrow">
            <a:avLst>
              <a:gd name="adj1" fmla="val 51749"/>
              <a:gd name="adj2" fmla="val 51796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Retângulo de cantos arredondados 20"/>
          <p:cNvSpPr/>
          <p:nvPr/>
        </p:nvSpPr>
        <p:spPr>
          <a:xfrm>
            <a:off x="582064" y="3334059"/>
            <a:ext cx="3384376" cy="43280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Ciclovia</a:t>
            </a:r>
            <a:endParaRPr lang="pt-BR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2" name="Retângulo de cantos arredondados 21"/>
          <p:cNvSpPr/>
          <p:nvPr/>
        </p:nvSpPr>
        <p:spPr>
          <a:xfrm>
            <a:off x="5223072" y="3334059"/>
            <a:ext cx="3381376" cy="43280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ctr">
              <a:buFont typeface="Wingdings" panose="05000000000000000000" pitchFamily="2" charset="2"/>
              <a:buChar char="ü"/>
            </a:pPr>
            <a:r>
              <a:rPr lang="pt-BR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Doações de área</a:t>
            </a:r>
            <a:endParaRPr lang="pt-BR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3" name="Seta para a direita 22"/>
          <p:cNvSpPr/>
          <p:nvPr/>
        </p:nvSpPr>
        <p:spPr>
          <a:xfrm>
            <a:off x="3156604" y="3987647"/>
            <a:ext cx="2033972" cy="418924"/>
          </a:xfrm>
          <a:prstGeom prst="rightArrow">
            <a:avLst>
              <a:gd name="adj1" fmla="val 51749"/>
              <a:gd name="adj2" fmla="val 51796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4" name="Retângulo de cantos arredondados 23"/>
          <p:cNvSpPr/>
          <p:nvPr/>
        </p:nvSpPr>
        <p:spPr>
          <a:xfrm>
            <a:off x="582064" y="3982131"/>
            <a:ext cx="3384376" cy="43280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Melhoramento Viário</a:t>
            </a:r>
            <a:endParaRPr lang="pt-BR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5" name="Retângulo de cantos arredondados 24"/>
          <p:cNvSpPr/>
          <p:nvPr/>
        </p:nvSpPr>
        <p:spPr>
          <a:xfrm>
            <a:off x="5223072" y="3982131"/>
            <a:ext cx="3381376" cy="43280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ctr">
              <a:buFont typeface="Wingdings" panose="05000000000000000000" pitchFamily="2" charset="2"/>
              <a:buChar char="ü"/>
            </a:pPr>
            <a:r>
              <a:rPr lang="pt-BR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Doações de área</a:t>
            </a:r>
            <a:endParaRPr lang="pt-BR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6" name="Seta para a direita 25"/>
          <p:cNvSpPr/>
          <p:nvPr/>
        </p:nvSpPr>
        <p:spPr>
          <a:xfrm>
            <a:off x="3156604" y="4635719"/>
            <a:ext cx="2033972" cy="418924"/>
          </a:xfrm>
          <a:prstGeom prst="rightArrow">
            <a:avLst>
              <a:gd name="adj1" fmla="val 51749"/>
              <a:gd name="adj2" fmla="val 51796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7" name="Retângulo de cantos arredondados 26"/>
          <p:cNvSpPr/>
          <p:nvPr/>
        </p:nvSpPr>
        <p:spPr>
          <a:xfrm>
            <a:off x="582064" y="4630203"/>
            <a:ext cx="3384376" cy="43280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Equipamentos institucionais</a:t>
            </a:r>
          </a:p>
        </p:txBody>
      </p:sp>
      <p:sp>
        <p:nvSpPr>
          <p:cNvPr id="28" name="Retângulo de cantos arredondados 27"/>
          <p:cNvSpPr/>
          <p:nvPr/>
        </p:nvSpPr>
        <p:spPr>
          <a:xfrm>
            <a:off x="5223072" y="4630203"/>
            <a:ext cx="3381376" cy="43280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ctr">
              <a:buFont typeface="Wingdings" panose="05000000000000000000" pitchFamily="2" charset="2"/>
              <a:buChar char="ü"/>
            </a:pPr>
            <a:r>
              <a:rPr lang="pt-BR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Doações de área</a:t>
            </a:r>
            <a:endParaRPr lang="pt-BR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9" name="Seta para a direita 28"/>
          <p:cNvSpPr/>
          <p:nvPr/>
        </p:nvSpPr>
        <p:spPr>
          <a:xfrm>
            <a:off x="3170650" y="5418121"/>
            <a:ext cx="2033972" cy="418924"/>
          </a:xfrm>
          <a:prstGeom prst="rightArrow">
            <a:avLst>
              <a:gd name="adj1" fmla="val 51749"/>
              <a:gd name="adj2" fmla="val 51796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0" name="Retângulo de cantos arredondados 29"/>
          <p:cNvSpPr/>
          <p:nvPr/>
        </p:nvSpPr>
        <p:spPr>
          <a:xfrm>
            <a:off x="596110" y="5298305"/>
            <a:ext cx="3384376" cy="650975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Vagas de estacionamento para automóveis e motos</a:t>
            </a:r>
          </a:p>
        </p:txBody>
      </p:sp>
      <p:sp>
        <p:nvSpPr>
          <p:cNvPr id="31" name="Retângulo de cantos arredondados 30"/>
          <p:cNvSpPr/>
          <p:nvPr/>
        </p:nvSpPr>
        <p:spPr>
          <a:xfrm>
            <a:off x="5237118" y="5298305"/>
            <a:ext cx="3381376" cy="650975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pt-BR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Não obrigatório para HIS</a:t>
            </a:r>
          </a:p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pt-BR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Vagas de uso comum</a:t>
            </a:r>
          </a:p>
        </p:txBody>
      </p:sp>
      <p:sp>
        <p:nvSpPr>
          <p:cNvPr id="34" name="CaixaDeTexto 33"/>
          <p:cNvSpPr txBox="1"/>
          <p:nvPr/>
        </p:nvSpPr>
        <p:spPr>
          <a:xfrm>
            <a:off x="1001096" y="107921"/>
            <a:ext cx="75608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 smtClean="0">
                <a:solidFill>
                  <a:schemeClr val="bg1"/>
                </a:solidFill>
              </a:rPr>
              <a:t>Melhorias Para Mobilidade</a:t>
            </a:r>
            <a:endParaRPr lang="pt-BR" sz="3200" b="1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411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250"/>
                            </p:stCondLst>
                            <p:childTnLst>
                              <p:par>
                                <p:cTn id="27" presetID="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250"/>
                            </p:stCondLst>
                            <p:childTnLst>
                              <p:par>
                                <p:cTn id="43" presetID="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250"/>
                            </p:stCondLst>
                            <p:childTnLst>
                              <p:par>
                                <p:cTn id="59" presetID="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250"/>
                            </p:stCondLst>
                            <p:childTnLst>
                              <p:par>
                                <p:cTn id="75" presetID="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"/>
                            </p:stCondLst>
                            <p:childTnLst>
                              <p:par>
                                <p:cTn id="86" presetID="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250"/>
                            </p:stCondLst>
                            <p:childTnLst>
                              <p:par>
                                <p:cTn id="91" presetID="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500"/>
                            </p:stCondLst>
                            <p:childTnLst>
                              <p:par>
                                <p:cTn id="102" presetID="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250"/>
                            </p:stCondLst>
                            <p:childTnLst>
                              <p:par>
                                <p:cTn id="107" presetID="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2" grpId="0" animBg="1"/>
      <p:bldP spid="13" grpId="0" animBg="1"/>
      <p:bldP spid="4" grpId="0"/>
      <p:bldP spid="10" grpId="0"/>
      <p:bldP spid="11" grpId="0" animBg="1"/>
      <p:bldP spid="12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eta para a direita 10"/>
          <p:cNvSpPr/>
          <p:nvPr/>
        </p:nvSpPr>
        <p:spPr>
          <a:xfrm rot="10800000">
            <a:off x="2395243" y="4706750"/>
            <a:ext cx="1355011" cy="805967"/>
          </a:xfrm>
          <a:prstGeom prst="rightArrow">
            <a:avLst>
              <a:gd name="adj1" fmla="val 51749"/>
              <a:gd name="adj2" fmla="val 51796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Seta para a direita 8"/>
          <p:cNvSpPr/>
          <p:nvPr/>
        </p:nvSpPr>
        <p:spPr>
          <a:xfrm>
            <a:off x="5293532" y="1622239"/>
            <a:ext cx="1355011" cy="805967"/>
          </a:xfrm>
          <a:prstGeom prst="rightArrow">
            <a:avLst>
              <a:gd name="adj1" fmla="val 51749"/>
              <a:gd name="adj2" fmla="val 51796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CaixaDeTexto 1"/>
          <p:cNvSpPr txBox="1"/>
          <p:nvPr/>
        </p:nvSpPr>
        <p:spPr>
          <a:xfrm>
            <a:off x="1001096" y="107921"/>
            <a:ext cx="75608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 smtClean="0">
                <a:solidFill>
                  <a:schemeClr val="bg1"/>
                </a:solidFill>
              </a:rPr>
              <a:t>Melhorias Para Mobilidade</a:t>
            </a:r>
            <a:endParaRPr lang="pt-BR" sz="3200" b="1" dirty="0" smtClean="0">
              <a:solidFill>
                <a:schemeClr val="bg1"/>
              </a:solidFill>
            </a:endParaRPr>
          </a:p>
        </p:txBody>
      </p:sp>
      <p:pic>
        <p:nvPicPr>
          <p:cNvPr id="1028" name="Picture 4" descr="C:\Users\dferrari\AppData\Local\Microsoft\Windows\Temporary Internet Files\Content.Outlook\7S5R7CSX\Recuo 1 - Turmalina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7" t="19642" r="6902" b="4582"/>
          <a:stretch/>
        </p:blipFill>
        <p:spPr bwMode="auto">
          <a:xfrm>
            <a:off x="3684415" y="3140968"/>
            <a:ext cx="5352081" cy="3314861"/>
          </a:xfrm>
          <a:prstGeom prst="roundRect">
            <a:avLst>
              <a:gd name="adj" fmla="val 9731"/>
            </a:avLst>
          </a:prstGeom>
          <a:noFill/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dferrari\AppData\Local\Microsoft\Windows\Temporary Internet Files\Content.Outlook\7S5R7CSX\2 - Turmalina Ante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5" y="836712"/>
            <a:ext cx="5292080" cy="2976795"/>
          </a:xfrm>
          <a:prstGeom prst="roundRect">
            <a:avLst>
              <a:gd name="adj" fmla="val 9731"/>
            </a:avLst>
          </a:prstGeom>
          <a:noFill/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aixaDeTexto 7"/>
          <p:cNvSpPr txBox="1"/>
          <p:nvPr/>
        </p:nvSpPr>
        <p:spPr>
          <a:xfrm>
            <a:off x="467544" y="4460195"/>
            <a:ext cx="1729104" cy="1299076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pt-BR"/>
            </a:defPPr>
            <a:lvl1pPr algn="ctr">
              <a:defRPr sz="20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pt-BR" dirty="0"/>
              <a:t>Calçadas </a:t>
            </a:r>
            <a:endParaRPr lang="pt-BR" dirty="0" smtClean="0"/>
          </a:p>
          <a:p>
            <a:r>
              <a:rPr lang="pt-BR" dirty="0" smtClean="0"/>
              <a:t>com </a:t>
            </a:r>
            <a:r>
              <a:rPr lang="pt-BR" dirty="0"/>
              <a:t>5m</a:t>
            </a:r>
          </a:p>
        </p:txBody>
      </p:sp>
      <p:sp>
        <p:nvSpPr>
          <p:cNvPr id="10" name="Retângulo de cantos arredondados 9"/>
          <p:cNvSpPr/>
          <p:nvPr/>
        </p:nvSpPr>
        <p:spPr>
          <a:xfrm>
            <a:off x="6877077" y="1412776"/>
            <a:ext cx="1729104" cy="1224891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Calçadas Estreitas</a:t>
            </a:r>
            <a:endParaRPr lang="pt-BR" sz="20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" name="Símbolo de 'Não' 3"/>
          <p:cNvSpPr/>
          <p:nvPr/>
        </p:nvSpPr>
        <p:spPr>
          <a:xfrm>
            <a:off x="6679765" y="1073438"/>
            <a:ext cx="2123728" cy="1903566"/>
          </a:xfrm>
          <a:prstGeom prst="noSmoking">
            <a:avLst>
              <a:gd name="adj" fmla="val 6202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8156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5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9" grpId="0" animBg="1"/>
      <p:bldP spid="8" grpId="0" animBg="1"/>
      <p:bldP spid="10" grpId="0" animBg="1"/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eta para a direita 8"/>
          <p:cNvSpPr/>
          <p:nvPr/>
        </p:nvSpPr>
        <p:spPr>
          <a:xfrm rot="16200000">
            <a:off x="1470868" y="2763448"/>
            <a:ext cx="1355011" cy="805967"/>
          </a:xfrm>
          <a:prstGeom prst="rightArrow">
            <a:avLst>
              <a:gd name="adj1" fmla="val 51749"/>
              <a:gd name="adj2" fmla="val 51796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Seta para a direita 6"/>
          <p:cNvSpPr/>
          <p:nvPr/>
        </p:nvSpPr>
        <p:spPr>
          <a:xfrm rot="10800000">
            <a:off x="3512729" y="1585854"/>
            <a:ext cx="1355011" cy="805967"/>
          </a:xfrm>
          <a:prstGeom prst="rightArrow">
            <a:avLst>
              <a:gd name="adj1" fmla="val 51749"/>
              <a:gd name="adj2" fmla="val 51796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4" name="Picture 2" descr="\\sspfs001\Dados\Public\Dani Ferrari\20170117_10212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3" t="9798" r="15759"/>
          <a:stretch/>
        </p:blipFill>
        <p:spPr bwMode="auto">
          <a:xfrm>
            <a:off x="338177" y="3447901"/>
            <a:ext cx="4881895" cy="3038608"/>
          </a:xfrm>
          <a:prstGeom prst="roundRect">
            <a:avLst>
              <a:gd name="adj" fmla="val 9731"/>
            </a:avLst>
          </a:prstGeom>
          <a:noFill/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dferrari\AppData\Local\Microsoft\Windows\Temporary Internet Files\Content.Outlook\7S5R7CSX\Bicicletário 1 - Turmalina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35" b="13737"/>
          <a:stretch/>
        </p:blipFill>
        <p:spPr bwMode="auto">
          <a:xfrm>
            <a:off x="4603010" y="908720"/>
            <a:ext cx="4361477" cy="3653656"/>
          </a:xfrm>
          <a:prstGeom prst="roundRect">
            <a:avLst>
              <a:gd name="adj" fmla="val 9731"/>
            </a:avLst>
          </a:prstGeom>
          <a:noFill/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ixaDeTexto 5"/>
          <p:cNvSpPr txBox="1"/>
          <p:nvPr/>
        </p:nvSpPr>
        <p:spPr>
          <a:xfrm>
            <a:off x="1001096" y="107921"/>
            <a:ext cx="75608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 smtClean="0">
                <a:solidFill>
                  <a:schemeClr val="bg1"/>
                </a:solidFill>
              </a:rPr>
              <a:t>Melhorias Para Mobilidade</a:t>
            </a:r>
            <a:endParaRPr lang="pt-BR" sz="3200" b="1" dirty="0" smtClean="0">
              <a:solidFill>
                <a:schemeClr val="bg1"/>
              </a:solidFill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999322" y="1572763"/>
            <a:ext cx="2457878" cy="832151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pt-BR"/>
            </a:defPPr>
            <a:lvl1pPr algn="ctr">
              <a:defRPr sz="20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pt-BR" dirty="0" err="1" smtClean="0"/>
              <a:t>Bicicletário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826625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75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7" grpId="0" animBg="1"/>
      <p:bldP spid="8" grpId="0" animBg="1"/>
    </p:bld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972</TotalTime>
  <Words>631</Words>
  <Application>Microsoft Office PowerPoint</Application>
  <PresentationFormat>Apresentação na tela (4:3)</PresentationFormat>
  <Paragraphs>171</Paragraphs>
  <Slides>21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21</vt:i4>
      </vt:variant>
    </vt:vector>
  </HeadingPairs>
  <TitlesOfParts>
    <vt:vector size="22" baseType="lpstr"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Bruno Antunes Tabet</dc:creator>
  <cp:lastModifiedBy>EAD</cp:lastModifiedBy>
  <cp:revision>43</cp:revision>
  <dcterms:created xsi:type="dcterms:W3CDTF">2017-09-07T14:30:15Z</dcterms:created>
  <dcterms:modified xsi:type="dcterms:W3CDTF">2017-09-14T19:02:57Z</dcterms:modified>
</cp:coreProperties>
</file>